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000" r:id="rId5"/>
    <p:sldId id="2460" r:id="rId6"/>
    <p:sldId id="2228" r:id="rId7"/>
    <p:sldId id="2534" r:id="rId8"/>
    <p:sldId id="2499" r:id="rId9"/>
    <p:sldId id="2500" r:id="rId10"/>
    <p:sldId id="2501" r:id="rId11"/>
    <p:sldId id="2502" r:id="rId12"/>
    <p:sldId id="2469" r:id="rId13"/>
    <p:sldId id="2497" r:id="rId14"/>
    <p:sldId id="2496" r:id="rId15"/>
    <p:sldId id="2509" r:id="rId16"/>
    <p:sldId id="2526" r:id="rId17"/>
    <p:sldId id="2520" r:id="rId18"/>
    <p:sldId id="2528" r:id="rId19"/>
    <p:sldId id="2529" r:id="rId20"/>
    <p:sldId id="2531" r:id="rId21"/>
    <p:sldId id="2532" r:id="rId22"/>
    <p:sldId id="2530" r:id="rId23"/>
    <p:sldId id="2435" r:id="rId24"/>
    <p:sldId id="2533" r:id="rId25"/>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F7E73C-9CB3-482C-8C2F-D4D2FA8584F5}">
          <p14:sldIdLst>
            <p14:sldId id="2000"/>
            <p14:sldId id="2460"/>
            <p14:sldId id="2228"/>
            <p14:sldId id="2534"/>
            <p14:sldId id="2499"/>
            <p14:sldId id="2500"/>
            <p14:sldId id="2501"/>
          </p14:sldIdLst>
        </p14:section>
        <p14:section name="Tracker Monthly" id="{D86368C6-0893-4EF6-A03C-73D141332AE9}">
          <p14:sldIdLst>
            <p14:sldId id="2502"/>
            <p14:sldId id="2469"/>
            <p14:sldId id="2497"/>
            <p14:sldId id="2496"/>
            <p14:sldId id="2509"/>
            <p14:sldId id="2526"/>
            <p14:sldId id="2520"/>
            <p14:sldId id="2528"/>
            <p14:sldId id="2529"/>
            <p14:sldId id="2531"/>
            <p14:sldId id="2532"/>
            <p14:sldId id="2530"/>
          </p14:sldIdLst>
        </p14:section>
        <p14:section name="Untitled Section" id="{62F8E766-4C29-43BA-98A1-AF8628A1F22A}">
          <p14:sldIdLst>
            <p14:sldId id="2435"/>
            <p14:sldId id="253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E"/>
    <a:srgbClr val="0187AD"/>
    <a:srgbClr val="0197B8"/>
    <a:srgbClr val="1AA4BE"/>
    <a:srgbClr val="3DB2C4"/>
    <a:srgbClr val="52C3CB"/>
    <a:srgbClr val="AAE1E4"/>
    <a:srgbClr val="2B2B2D"/>
    <a:srgbClr val="525252"/>
    <a:srgbClr val="4A7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83" autoAdjust="0"/>
    <p:restoredTop sz="94660"/>
  </p:normalViewPr>
  <p:slideViewPr>
    <p:cSldViewPr snapToGrid="0">
      <p:cViewPr varScale="1">
        <p:scale>
          <a:sx n="107" d="100"/>
          <a:sy n="107" d="100"/>
        </p:scale>
        <p:origin x="173"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iller" userId="666e26a25fc30844" providerId="LiveId" clId="{F86DD966-FBDF-43D7-BB90-73EF6D0BFE8C}"/>
    <pc:docChg chg="modSld sldOrd">
      <pc:chgData name="Paul Miller" userId="666e26a25fc30844" providerId="LiveId" clId="{F86DD966-FBDF-43D7-BB90-73EF6D0BFE8C}" dt="2020-05-12T17:35:54.531" v="1"/>
      <pc:docMkLst>
        <pc:docMk/>
      </pc:docMkLst>
      <pc:sldChg chg="ord">
        <pc:chgData name="Paul Miller" userId="666e26a25fc30844" providerId="LiveId" clId="{F86DD966-FBDF-43D7-BB90-73EF6D0BFE8C}" dt="2020-05-12T17:35:54.531" v="1"/>
        <pc:sldMkLst>
          <pc:docMk/>
          <pc:sldMk cId="2793558929" sldId="24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60D0CDCF-B072-4CC6-B2A3-B1C4F4AE3FFA}" type="datetimeFigureOut">
              <a:rPr lang="en-US" smtClean="0"/>
              <a:pPr/>
              <a:t>5/11/2020</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1" tIns="48325" rIns="96651" bIns="48325" rtlCol="0"/>
          <a:lstStyle>
            <a:lvl1pPr algn="r">
              <a:defRPr sz="1200"/>
            </a:lvl1pPr>
          </a:lstStyle>
          <a:p>
            <a:fld id="{7663E9E0-D922-418E-8BFA-E41C87CB1E68}" type="datetimeFigureOut">
              <a:rPr lang="en-US" smtClean="0"/>
              <a:pPr/>
              <a:t>5/11/2020</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1" tIns="48325" rIns="96651" bIns="48325" rtlCol="0" anchor="b"/>
          <a:lstStyle>
            <a:lvl1pPr algn="r">
              <a:defRPr sz="1200"/>
            </a:lvl1pPr>
          </a:lstStyle>
          <a:p>
            <a:fld id="{2E7D2F9E-D167-4ED3-83EC-AE46EA34BEC3}" type="slidenum">
              <a:rPr lang="en-US" smtClean="0"/>
              <a:pPr/>
              <a:t>‹#›</a:t>
            </a:fld>
            <a:endParaRPr lang="en-US"/>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a:t>
            </a:fld>
            <a:endParaRPr lang="en-US"/>
          </a:p>
        </p:txBody>
      </p:sp>
    </p:spTree>
    <p:extLst>
      <p:ext uri="{BB962C8B-B14F-4D97-AF65-F5344CB8AC3E}">
        <p14:creationId xmlns:p14="http://schemas.microsoft.com/office/powerpoint/2010/main" val="340349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18</a:t>
            </a:fld>
            <a:endParaRPr lang="en-US"/>
          </a:p>
        </p:txBody>
      </p:sp>
    </p:spTree>
    <p:extLst>
      <p:ext uri="{BB962C8B-B14F-4D97-AF65-F5344CB8AC3E}">
        <p14:creationId xmlns:p14="http://schemas.microsoft.com/office/powerpoint/2010/main" val="112345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19</a:t>
            </a:fld>
            <a:endParaRPr lang="en-US"/>
          </a:p>
        </p:txBody>
      </p:sp>
    </p:spTree>
    <p:extLst>
      <p:ext uri="{BB962C8B-B14F-4D97-AF65-F5344CB8AC3E}">
        <p14:creationId xmlns:p14="http://schemas.microsoft.com/office/powerpoint/2010/main" val="3478530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20</a:t>
            </a:fld>
            <a:endParaRPr lang="en-US"/>
          </a:p>
        </p:txBody>
      </p:sp>
    </p:spTree>
    <p:extLst>
      <p:ext uri="{BB962C8B-B14F-4D97-AF65-F5344CB8AC3E}">
        <p14:creationId xmlns:p14="http://schemas.microsoft.com/office/powerpoint/2010/main" val="412206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21</a:t>
            </a:fld>
            <a:endParaRPr lang="en-US"/>
          </a:p>
        </p:txBody>
      </p:sp>
    </p:spTree>
    <p:extLst>
      <p:ext uri="{BB962C8B-B14F-4D97-AF65-F5344CB8AC3E}">
        <p14:creationId xmlns:p14="http://schemas.microsoft.com/office/powerpoint/2010/main" val="409010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a:t>
            </a:fld>
            <a:endParaRPr lang="en-US"/>
          </a:p>
        </p:txBody>
      </p:sp>
    </p:spTree>
    <p:extLst>
      <p:ext uri="{BB962C8B-B14F-4D97-AF65-F5344CB8AC3E}">
        <p14:creationId xmlns:p14="http://schemas.microsoft.com/office/powerpoint/2010/main" val="36936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4</a:t>
            </a:fld>
            <a:endParaRPr lang="en-US"/>
          </a:p>
        </p:txBody>
      </p:sp>
    </p:spTree>
    <p:extLst>
      <p:ext uri="{BB962C8B-B14F-4D97-AF65-F5344CB8AC3E}">
        <p14:creationId xmlns:p14="http://schemas.microsoft.com/office/powerpoint/2010/main" val="404953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12</a:t>
            </a:fld>
            <a:endParaRPr lang="en-US"/>
          </a:p>
        </p:txBody>
      </p:sp>
    </p:spTree>
    <p:extLst>
      <p:ext uri="{BB962C8B-B14F-4D97-AF65-F5344CB8AC3E}">
        <p14:creationId xmlns:p14="http://schemas.microsoft.com/office/powerpoint/2010/main" val="26079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13</a:t>
            </a:fld>
            <a:endParaRPr lang="en-US"/>
          </a:p>
        </p:txBody>
      </p:sp>
    </p:spTree>
    <p:extLst>
      <p:ext uri="{BB962C8B-B14F-4D97-AF65-F5344CB8AC3E}">
        <p14:creationId xmlns:p14="http://schemas.microsoft.com/office/powerpoint/2010/main" val="171316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14</a:t>
            </a:fld>
            <a:endParaRPr lang="en-US"/>
          </a:p>
        </p:txBody>
      </p:sp>
    </p:spTree>
    <p:extLst>
      <p:ext uri="{BB962C8B-B14F-4D97-AF65-F5344CB8AC3E}">
        <p14:creationId xmlns:p14="http://schemas.microsoft.com/office/powerpoint/2010/main" val="314125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15</a:t>
            </a:fld>
            <a:endParaRPr lang="en-US"/>
          </a:p>
        </p:txBody>
      </p:sp>
    </p:spTree>
    <p:extLst>
      <p:ext uri="{BB962C8B-B14F-4D97-AF65-F5344CB8AC3E}">
        <p14:creationId xmlns:p14="http://schemas.microsoft.com/office/powerpoint/2010/main" val="416626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16</a:t>
            </a:fld>
            <a:endParaRPr lang="en-US"/>
          </a:p>
        </p:txBody>
      </p:sp>
    </p:spTree>
    <p:extLst>
      <p:ext uri="{BB962C8B-B14F-4D97-AF65-F5344CB8AC3E}">
        <p14:creationId xmlns:p14="http://schemas.microsoft.com/office/powerpoint/2010/main" val="279303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17</a:t>
            </a:fld>
            <a:endParaRPr lang="en-US"/>
          </a:p>
        </p:txBody>
      </p:sp>
    </p:spTree>
    <p:extLst>
      <p:ext uri="{BB962C8B-B14F-4D97-AF65-F5344CB8AC3E}">
        <p14:creationId xmlns:p14="http://schemas.microsoft.com/office/powerpoint/2010/main" val="124467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6">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14" name="Picture Placeholder 7"/>
          <p:cNvSpPr>
            <a:spLocks noGrp="1"/>
          </p:cNvSpPr>
          <p:nvPr>
            <p:ph type="pic" sz="quarter" idx="11" hasCustomPrompt="1"/>
          </p:nvPr>
        </p:nvSpPr>
        <p:spPr>
          <a:xfrm>
            <a:off x="381000" y="1400175"/>
            <a:ext cx="4114800" cy="2466976"/>
          </a:xfrm>
          <a:prstGeom prst="rect">
            <a:avLst/>
          </a:prstGeom>
          <a:solidFill>
            <a:schemeClr val="bg1">
              <a:lumMod val="95000"/>
            </a:schemeClr>
          </a:solidFill>
          <a:ln w="19050">
            <a:noFill/>
          </a:ln>
        </p:spPr>
        <p:txBody>
          <a:bodyPr lIns="0" tIns="0" rIns="0" bIns="182880" anchor="b"/>
          <a:lstStyle>
            <a:lvl1pPr algn="ctr" rtl="0">
              <a:buNone/>
              <a:defRPr sz="1100">
                <a:solidFill>
                  <a:schemeClr val="tx1">
                    <a:lumMod val="75000"/>
                    <a:lumOff val="25000"/>
                  </a:schemeClr>
                </a:solidFill>
              </a:defRPr>
            </a:lvl1pPr>
          </a:lstStyle>
          <a:p>
            <a:r>
              <a:rPr lang="en-US"/>
              <a:t>Image Holder</a:t>
            </a:r>
          </a:p>
        </p:txBody>
      </p:sp>
      <p:sp>
        <p:nvSpPr>
          <p:cNvPr id="15" name="Picture Placeholder 7"/>
          <p:cNvSpPr>
            <a:spLocks noGrp="1"/>
          </p:cNvSpPr>
          <p:nvPr>
            <p:ph type="pic" sz="quarter" idx="12" hasCustomPrompt="1"/>
          </p:nvPr>
        </p:nvSpPr>
        <p:spPr>
          <a:xfrm>
            <a:off x="4634563" y="1400175"/>
            <a:ext cx="4114800" cy="2466976"/>
          </a:xfrm>
          <a:prstGeom prst="rect">
            <a:avLst/>
          </a:prstGeom>
          <a:solidFill>
            <a:schemeClr val="bg1">
              <a:lumMod val="95000"/>
            </a:schemeClr>
          </a:solidFill>
          <a:ln w="19050">
            <a:noFill/>
          </a:ln>
        </p:spPr>
        <p:txBody>
          <a:bodyPr lIns="0" tIns="0" rIns="0" bIns="182880" anchor="b"/>
          <a:lstStyle>
            <a:lvl1pPr algn="ctr" rtl="0">
              <a:buNone/>
              <a:defRPr sz="11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85286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7">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13" name="Picture Placeholder 7"/>
          <p:cNvSpPr>
            <a:spLocks noGrp="1"/>
          </p:cNvSpPr>
          <p:nvPr>
            <p:ph type="pic" sz="quarter" idx="10" hasCustomPrompt="1"/>
          </p:nvPr>
        </p:nvSpPr>
        <p:spPr>
          <a:xfrm>
            <a:off x="3231682" y="1400174"/>
            <a:ext cx="2667000" cy="2733675"/>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a:t>Image Holder</a:t>
            </a:r>
          </a:p>
        </p:txBody>
      </p:sp>
      <p:sp>
        <p:nvSpPr>
          <p:cNvPr id="14" name="Picture Placeholder 7"/>
          <p:cNvSpPr>
            <a:spLocks noGrp="1"/>
          </p:cNvSpPr>
          <p:nvPr>
            <p:ph type="pic" sz="quarter" idx="11" hasCustomPrompt="1"/>
          </p:nvPr>
        </p:nvSpPr>
        <p:spPr>
          <a:xfrm>
            <a:off x="381000" y="1400174"/>
            <a:ext cx="2667000" cy="2733675"/>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a:t>Image Holder</a:t>
            </a:r>
          </a:p>
        </p:txBody>
      </p:sp>
      <p:sp>
        <p:nvSpPr>
          <p:cNvPr id="15" name="Picture Placeholder 7"/>
          <p:cNvSpPr>
            <a:spLocks noGrp="1"/>
          </p:cNvSpPr>
          <p:nvPr>
            <p:ph type="pic" sz="quarter" idx="12" hasCustomPrompt="1"/>
          </p:nvPr>
        </p:nvSpPr>
        <p:spPr>
          <a:xfrm>
            <a:off x="6082363" y="1400174"/>
            <a:ext cx="2667000" cy="2733675"/>
          </a:xfrm>
          <a:prstGeom prst="rect">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402635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 8">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517385" y="1522074"/>
            <a:ext cx="1719160" cy="1721640"/>
          </a:xfrm>
          <a:prstGeom prst="ellipse">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75" name="Picture Placeholder 7"/>
          <p:cNvSpPr>
            <a:spLocks noGrp="1"/>
          </p:cNvSpPr>
          <p:nvPr>
            <p:ph type="pic" sz="quarter" idx="30" hasCustomPrompt="1"/>
          </p:nvPr>
        </p:nvSpPr>
        <p:spPr>
          <a:xfrm>
            <a:off x="2657034" y="1522074"/>
            <a:ext cx="1719160" cy="1721640"/>
          </a:xfrm>
          <a:prstGeom prst="ellipse">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4764749" y="1522074"/>
            <a:ext cx="1719160" cy="1721640"/>
          </a:xfrm>
          <a:prstGeom prst="ellipse">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6889959" y="1522074"/>
            <a:ext cx="1719160" cy="1721640"/>
          </a:xfrm>
          <a:prstGeom prst="ellipse">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741600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 9">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20" name="Picture Placeholder 19"/>
          <p:cNvSpPr>
            <a:spLocks noGrp="1"/>
          </p:cNvSpPr>
          <p:nvPr>
            <p:ph type="pic" sz="quarter" idx="30" hasCustomPrompt="1"/>
          </p:nvPr>
        </p:nvSpPr>
        <p:spPr>
          <a:xfrm>
            <a:off x="2933698" y="1447800"/>
            <a:ext cx="1435756" cy="1435756"/>
          </a:xfrm>
          <a:custGeom>
            <a:avLst/>
            <a:gdLst>
              <a:gd name="connsiteX0" fmla="*/ 717878 w 1435756"/>
              <a:gd name="connsiteY0" fmla="*/ 0 h 1435756"/>
              <a:gd name="connsiteX1" fmla="*/ 1225495 w 1435756"/>
              <a:gd name="connsiteY1" fmla="*/ 210262 h 1435756"/>
              <a:gd name="connsiteX2" fmla="*/ 1225495 w 1435756"/>
              <a:gd name="connsiteY2" fmla="*/ 1225495 h 1435756"/>
              <a:gd name="connsiteX3" fmla="*/ 210262 w 1435756"/>
              <a:gd name="connsiteY3" fmla="*/ 1225495 h 1435756"/>
              <a:gd name="connsiteX4" fmla="*/ 210262 w 1435756"/>
              <a:gd name="connsiteY4" fmla="*/ 210262 h 1435756"/>
              <a:gd name="connsiteX5" fmla="*/ 717878 w 1435756"/>
              <a:gd name="connsiteY5" fmla="*/ 0 h 14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5756" h="1435756">
                <a:moveTo>
                  <a:pt x="717878" y="0"/>
                </a:moveTo>
                <a:cubicBezTo>
                  <a:pt x="901599" y="0"/>
                  <a:pt x="1085320" y="70087"/>
                  <a:pt x="1225495" y="210262"/>
                </a:cubicBezTo>
                <a:cubicBezTo>
                  <a:pt x="1505844" y="490611"/>
                  <a:pt x="1505844" y="945145"/>
                  <a:pt x="1225495" y="1225495"/>
                </a:cubicBezTo>
                <a:cubicBezTo>
                  <a:pt x="945145" y="1505844"/>
                  <a:pt x="490611" y="1505844"/>
                  <a:pt x="210262" y="1225495"/>
                </a:cubicBezTo>
                <a:cubicBezTo>
                  <a:pt x="-70088" y="945145"/>
                  <a:pt x="-70088" y="490611"/>
                  <a:pt x="210262" y="210262"/>
                </a:cubicBezTo>
                <a:cubicBezTo>
                  <a:pt x="350436" y="70087"/>
                  <a:pt x="534157" y="0"/>
                  <a:pt x="717878"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
        <p:nvSpPr>
          <p:cNvPr id="21" name="Picture Placeholder 20"/>
          <p:cNvSpPr>
            <a:spLocks noGrp="1"/>
          </p:cNvSpPr>
          <p:nvPr>
            <p:ph type="pic" sz="quarter" idx="31" hasCustomPrompt="1"/>
          </p:nvPr>
        </p:nvSpPr>
        <p:spPr>
          <a:xfrm>
            <a:off x="4774544" y="1447800"/>
            <a:ext cx="1435756" cy="1435756"/>
          </a:xfrm>
          <a:custGeom>
            <a:avLst/>
            <a:gdLst>
              <a:gd name="connsiteX0" fmla="*/ 717878 w 1435756"/>
              <a:gd name="connsiteY0" fmla="*/ 0 h 1435756"/>
              <a:gd name="connsiteX1" fmla="*/ 1225495 w 1435756"/>
              <a:gd name="connsiteY1" fmla="*/ 210262 h 1435756"/>
              <a:gd name="connsiteX2" fmla="*/ 1225495 w 1435756"/>
              <a:gd name="connsiteY2" fmla="*/ 1225495 h 1435756"/>
              <a:gd name="connsiteX3" fmla="*/ 210262 w 1435756"/>
              <a:gd name="connsiteY3" fmla="*/ 1225495 h 1435756"/>
              <a:gd name="connsiteX4" fmla="*/ 210262 w 1435756"/>
              <a:gd name="connsiteY4" fmla="*/ 210262 h 1435756"/>
              <a:gd name="connsiteX5" fmla="*/ 717878 w 1435756"/>
              <a:gd name="connsiteY5" fmla="*/ 0 h 14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5756" h="1435756">
                <a:moveTo>
                  <a:pt x="717878" y="0"/>
                </a:moveTo>
                <a:cubicBezTo>
                  <a:pt x="901599" y="0"/>
                  <a:pt x="1085320" y="70087"/>
                  <a:pt x="1225495" y="210262"/>
                </a:cubicBezTo>
                <a:cubicBezTo>
                  <a:pt x="1505844" y="490611"/>
                  <a:pt x="1505844" y="945145"/>
                  <a:pt x="1225495" y="1225495"/>
                </a:cubicBezTo>
                <a:cubicBezTo>
                  <a:pt x="945146" y="1505844"/>
                  <a:pt x="490611" y="1505844"/>
                  <a:pt x="210262" y="1225495"/>
                </a:cubicBezTo>
                <a:cubicBezTo>
                  <a:pt x="-70088" y="945145"/>
                  <a:pt x="-70088" y="490611"/>
                  <a:pt x="210262" y="210262"/>
                </a:cubicBezTo>
                <a:cubicBezTo>
                  <a:pt x="350436" y="70087"/>
                  <a:pt x="534157" y="0"/>
                  <a:pt x="717878"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
        <p:nvSpPr>
          <p:cNvPr id="22" name="Picture Placeholder 21"/>
          <p:cNvSpPr>
            <a:spLocks noGrp="1"/>
          </p:cNvSpPr>
          <p:nvPr>
            <p:ph type="pic" sz="quarter" idx="32" hasCustomPrompt="1"/>
          </p:nvPr>
        </p:nvSpPr>
        <p:spPr>
          <a:xfrm>
            <a:off x="4774544" y="3288646"/>
            <a:ext cx="1435756" cy="1435756"/>
          </a:xfrm>
          <a:custGeom>
            <a:avLst/>
            <a:gdLst>
              <a:gd name="connsiteX0" fmla="*/ 717878 w 1435756"/>
              <a:gd name="connsiteY0" fmla="*/ 0 h 1435756"/>
              <a:gd name="connsiteX1" fmla="*/ 1225495 w 1435756"/>
              <a:gd name="connsiteY1" fmla="*/ 210262 h 1435756"/>
              <a:gd name="connsiteX2" fmla="*/ 1225495 w 1435756"/>
              <a:gd name="connsiteY2" fmla="*/ 1225495 h 1435756"/>
              <a:gd name="connsiteX3" fmla="*/ 210262 w 1435756"/>
              <a:gd name="connsiteY3" fmla="*/ 1225495 h 1435756"/>
              <a:gd name="connsiteX4" fmla="*/ 210262 w 1435756"/>
              <a:gd name="connsiteY4" fmla="*/ 210262 h 1435756"/>
              <a:gd name="connsiteX5" fmla="*/ 717878 w 1435756"/>
              <a:gd name="connsiteY5" fmla="*/ 0 h 14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5756" h="1435756">
                <a:moveTo>
                  <a:pt x="717878" y="0"/>
                </a:moveTo>
                <a:cubicBezTo>
                  <a:pt x="901599" y="0"/>
                  <a:pt x="1085320" y="70087"/>
                  <a:pt x="1225495" y="210262"/>
                </a:cubicBezTo>
                <a:cubicBezTo>
                  <a:pt x="1505844" y="490611"/>
                  <a:pt x="1505844" y="945146"/>
                  <a:pt x="1225495" y="1225495"/>
                </a:cubicBezTo>
                <a:cubicBezTo>
                  <a:pt x="945146" y="1505844"/>
                  <a:pt x="490611" y="1505844"/>
                  <a:pt x="210262" y="1225495"/>
                </a:cubicBezTo>
                <a:cubicBezTo>
                  <a:pt x="-70088" y="945146"/>
                  <a:pt x="-70088" y="490611"/>
                  <a:pt x="210262" y="210262"/>
                </a:cubicBezTo>
                <a:cubicBezTo>
                  <a:pt x="350436" y="70087"/>
                  <a:pt x="534157" y="0"/>
                  <a:pt x="717878"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
        <p:nvSpPr>
          <p:cNvPr id="19" name="Picture Placeholder 18"/>
          <p:cNvSpPr>
            <a:spLocks noGrp="1"/>
          </p:cNvSpPr>
          <p:nvPr>
            <p:ph type="pic" sz="quarter" idx="33" hasCustomPrompt="1"/>
          </p:nvPr>
        </p:nvSpPr>
        <p:spPr>
          <a:xfrm>
            <a:off x="2933698" y="3288646"/>
            <a:ext cx="1435756" cy="1435756"/>
          </a:xfrm>
          <a:custGeom>
            <a:avLst/>
            <a:gdLst>
              <a:gd name="connsiteX0" fmla="*/ 717878 w 1435756"/>
              <a:gd name="connsiteY0" fmla="*/ 0 h 1435756"/>
              <a:gd name="connsiteX1" fmla="*/ 1225495 w 1435756"/>
              <a:gd name="connsiteY1" fmla="*/ 210262 h 1435756"/>
              <a:gd name="connsiteX2" fmla="*/ 1225495 w 1435756"/>
              <a:gd name="connsiteY2" fmla="*/ 1225495 h 1435756"/>
              <a:gd name="connsiteX3" fmla="*/ 210262 w 1435756"/>
              <a:gd name="connsiteY3" fmla="*/ 1225495 h 1435756"/>
              <a:gd name="connsiteX4" fmla="*/ 210262 w 1435756"/>
              <a:gd name="connsiteY4" fmla="*/ 210262 h 1435756"/>
              <a:gd name="connsiteX5" fmla="*/ 717878 w 1435756"/>
              <a:gd name="connsiteY5" fmla="*/ 0 h 14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5756" h="1435756">
                <a:moveTo>
                  <a:pt x="717878" y="0"/>
                </a:moveTo>
                <a:cubicBezTo>
                  <a:pt x="901599" y="0"/>
                  <a:pt x="1085320" y="70087"/>
                  <a:pt x="1225495" y="210262"/>
                </a:cubicBezTo>
                <a:cubicBezTo>
                  <a:pt x="1505844" y="490611"/>
                  <a:pt x="1505844" y="945146"/>
                  <a:pt x="1225495" y="1225495"/>
                </a:cubicBezTo>
                <a:cubicBezTo>
                  <a:pt x="945145" y="1505844"/>
                  <a:pt x="490611" y="1505844"/>
                  <a:pt x="210262" y="1225495"/>
                </a:cubicBezTo>
                <a:cubicBezTo>
                  <a:pt x="-70088" y="945146"/>
                  <a:pt x="-70088" y="490611"/>
                  <a:pt x="210262" y="210262"/>
                </a:cubicBezTo>
                <a:cubicBezTo>
                  <a:pt x="350436" y="70087"/>
                  <a:pt x="534157" y="0"/>
                  <a:pt x="717878"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63742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10">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28" name="Picture Placeholder 27"/>
          <p:cNvSpPr>
            <a:spLocks noGrp="1"/>
          </p:cNvSpPr>
          <p:nvPr>
            <p:ph type="pic" sz="quarter" idx="31" hasCustomPrompt="1"/>
          </p:nvPr>
        </p:nvSpPr>
        <p:spPr>
          <a:xfrm>
            <a:off x="4612950" y="1561551"/>
            <a:ext cx="1061334" cy="1061334"/>
          </a:xfrm>
          <a:custGeom>
            <a:avLst/>
            <a:gdLst>
              <a:gd name="connsiteX0" fmla="*/ 567593 w 1061334"/>
              <a:gd name="connsiteY0" fmla="*/ 1321 h 1061334"/>
              <a:gd name="connsiteX1" fmla="*/ 990162 w 1061334"/>
              <a:gd name="connsiteY1" fmla="*/ 265378 h 1061334"/>
              <a:gd name="connsiteX2" fmla="*/ 795957 w 1061334"/>
              <a:gd name="connsiteY2" fmla="*/ 990162 h 1061334"/>
              <a:gd name="connsiteX3" fmla="*/ 71172 w 1061334"/>
              <a:gd name="connsiteY3" fmla="*/ 795957 h 1061334"/>
              <a:gd name="connsiteX4" fmla="*/ 265378 w 1061334"/>
              <a:gd name="connsiteY4" fmla="*/ 71172 h 1061334"/>
              <a:gd name="connsiteX5" fmla="*/ 567593 w 1061334"/>
              <a:gd name="connsiteY5" fmla="*/ 1321 h 10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334" h="1061334">
                <a:moveTo>
                  <a:pt x="567593" y="1321"/>
                </a:moveTo>
                <a:cubicBezTo>
                  <a:pt x="737494" y="13328"/>
                  <a:pt x="898590" y="106770"/>
                  <a:pt x="990162" y="265378"/>
                </a:cubicBezTo>
                <a:cubicBezTo>
                  <a:pt x="1136677" y="519150"/>
                  <a:pt x="1049729" y="843647"/>
                  <a:pt x="795957" y="990162"/>
                </a:cubicBezTo>
                <a:cubicBezTo>
                  <a:pt x="542185" y="1136677"/>
                  <a:pt x="217688" y="1049729"/>
                  <a:pt x="71172" y="795957"/>
                </a:cubicBezTo>
                <a:cubicBezTo>
                  <a:pt x="-75343" y="542185"/>
                  <a:pt x="11605" y="217687"/>
                  <a:pt x="265378" y="71172"/>
                </a:cubicBezTo>
                <a:cubicBezTo>
                  <a:pt x="360542" y="16229"/>
                  <a:pt x="465652" y="-5884"/>
                  <a:pt x="567593" y="1321"/>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
        <p:nvSpPr>
          <p:cNvPr id="32" name="Picture Placeholder 31"/>
          <p:cNvSpPr>
            <a:spLocks noGrp="1"/>
          </p:cNvSpPr>
          <p:nvPr>
            <p:ph type="pic" sz="quarter" idx="32" hasCustomPrompt="1"/>
          </p:nvPr>
        </p:nvSpPr>
        <p:spPr>
          <a:xfrm>
            <a:off x="5191386" y="2563432"/>
            <a:ext cx="1061334" cy="1061334"/>
          </a:xfrm>
          <a:custGeom>
            <a:avLst/>
            <a:gdLst>
              <a:gd name="connsiteX0" fmla="*/ 567593 w 1061334"/>
              <a:gd name="connsiteY0" fmla="*/ 1321 h 1061334"/>
              <a:gd name="connsiteX1" fmla="*/ 990162 w 1061334"/>
              <a:gd name="connsiteY1" fmla="*/ 265378 h 1061334"/>
              <a:gd name="connsiteX2" fmla="*/ 795957 w 1061334"/>
              <a:gd name="connsiteY2" fmla="*/ 990162 h 1061334"/>
              <a:gd name="connsiteX3" fmla="*/ 71172 w 1061334"/>
              <a:gd name="connsiteY3" fmla="*/ 795957 h 1061334"/>
              <a:gd name="connsiteX4" fmla="*/ 265378 w 1061334"/>
              <a:gd name="connsiteY4" fmla="*/ 71172 h 1061334"/>
              <a:gd name="connsiteX5" fmla="*/ 567593 w 1061334"/>
              <a:gd name="connsiteY5" fmla="*/ 1321 h 10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334" h="1061334">
                <a:moveTo>
                  <a:pt x="567593" y="1321"/>
                </a:moveTo>
                <a:cubicBezTo>
                  <a:pt x="737494" y="13328"/>
                  <a:pt x="898590" y="106770"/>
                  <a:pt x="990162" y="265378"/>
                </a:cubicBezTo>
                <a:cubicBezTo>
                  <a:pt x="1136677" y="519150"/>
                  <a:pt x="1049729" y="843647"/>
                  <a:pt x="795957" y="990162"/>
                </a:cubicBezTo>
                <a:cubicBezTo>
                  <a:pt x="542185" y="1136677"/>
                  <a:pt x="217688" y="1049729"/>
                  <a:pt x="71172" y="795957"/>
                </a:cubicBezTo>
                <a:cubicBezTo>
                  <a:pt x="-75343" y="542185"/>
                  <a:pt x="11605" y="217688"/>
                  <a:pt x="265378" y="71172"/>
                </a:cubicBezTo>
                <a:cubicBezTo>
                  <a:pt x="360542" y="16229"/>
                  <a:pt x="465652" y="-5884"/>
                  <a:pt x="567593" y="1321"/>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
        <p:nvSpPr>
          <p:cNvPr id="31" name="Picture Placeholder 30"/>
          <p:cNvSpPr>
            <a:spLocks noGrp="1"/>
          </p:cNvSpPr>
          <p:nvPr>
            <p:ph type="pic" sz="quarter" idx="33" hasCustomPrompt="1"/>
          </p:nvPr>
        </p:nvSpPr>
        <p:spPr>
          <a:xfrm>
            <a:off x="4612950" y="3565313"/>
            <a:ext cx="1061334" cy="1061334"/>
          </a:xfrm>
          <a:custGeom>
            <a:avLst/>
            <a:gdLst>
              <a:gd name="connsiteX0" fmla="*/ 567593 w 1061334"/>
              <a:gd name="connsiteY0" fmla="*/ 1321 h 1061334"/>
              <a:gd name="connsiteX1" fmla="*/ 990162 w 1061334"/>
              <a:gd name="connsiteY1" fmla="*/ 265378 h 1061334"/>
              <a:gd name="connsiteX2" fmla="*/ 795957 w 1061334"/>
              <a:gd name="connsiteY2" fmla="*/ 990162 h 1061334"/>
              <a:gd name="connsiteX3" fmla="*/ 71172 w 1061334"/>
              <a:gd name="connsiteY3" fmla="*/ 795957 h 1061334"/>
              <a:gd name="connsiteX4" fmla="*/ 265378 w 1061334"/>
              <a:gd name="connsiteY4" fmla="*/ 71172 h 1061334"/>
              <a:gd name="connsiteX5" fmla="*/ 567593 w 1061334"/>
              <a:gd name="connsiteY5" fmla="*/ 1321 h 10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334" h="1061334">
                <a:moveTo>
                  <a:pt x="567593" y="1321"/>
                </a:moveTo>
                <a:cubicBezTo>
                  <a:pt x="737494" y="13328"/>
                  <a:pt x="898590" y="106770"/>
                  <a:pt x="990162" y="265378"/>
                </a:cubicBezTo>
                <a:cubicBezTo>
                  <a:pt x="1136677" y="519150"/>
                  <a:pt x="1049729" y="843647"/>
                  <a:pt x="795957" y="990162"/>
                </a:cubicBezTo>
                <a:cubicBezTo>
                  <a:pt x="542185" y="1136677"/>
                  <a:pt x="217688" y="1049729"/>
                  <a:pt x="71172" y="795957"/>
                </a:cubicBezTo>
                <a:cubicBezTo>
                  <a:pt x="-75343" y="542185"/>
                  <a:pt x="11605" y="217688"/>
                  <a:pt x="265378" y="71172"/>
                </a:cubicBezTo>
                <a:cubicBezTo>
                  <a:pt x="360542" y="16229"/>
                  <a:pt x="465652" y="-5884"/>
                  <a:pt x="567593" y="1321"/>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
        <p:nvSpPr>
          <p:cNvPr id="30" name="Picture Placeholder 29"/>
          <p:cNvSpPr>
            <a:spLocks noGrp="1"/>
          </p:cNvSpPr>
          <p:nvPr>
            <p:ph type="pic" sz="quarter" idx="34" hasCustomPrompt="1"/>
          </p:nvPr>
        </p:nvSpPr>
        <p:spPr>
          <a:xfrm>
            <a:off x="3456078" y="3565313"/>
            <a:ext cx="1061334" cy="1061334"/>
          </a:xfrm>
          <a:custGeom>
            <a:avLst/>
            <a:gdLst>
              <a:gd name="connsiteX0" fmla="*/ 567593 w 1061334"/>
              <a:gd name="connsiteY0" fmla="*/ 1321 h 1061334"/>
              <a:gd name="connsiteX1" fmla="*/ 990162 w 1061334"/>
              <a:gd name="connsiteY1" fmla="*/ 265378 h 1061334"/>
              <a:gd name="connsiteX2" fmla="*/ 795957 w 1061334"/>
              <a:gd name="connsiteY2" fmla="*/ 990162 h 1061334"/>
              <a:gd name="connsiteX3" fmla="*/ 71172 w 1061334"/>
              <a:gd name="connsiteY3" fmla="*/ 795957 h 1061334"/>
              <a:gd name="connsiteX4" fmla="*/ 265378 w 1061334"/>
              <a:gd name="connsiteY4" fmla="*/ 71172 h 1061334"/>
              <a:gd name="connsiteX5" fmla="*/ 567593 w 1061334"/>
              <a:gd name="connsiteY5" fmla="*/ 1321 h 10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334" h="1061334">
                <a:moveTo>
                  <a:pt x="567593" y="1321"/>
                </a:moveTo>
                <a:cubicBezTo>
                  <a:pt x="737494" y="13328"/>
                  <a:pt x="898590" y="106770"/>
                  <a:pt x="990162" y="265378"/>
                </a:cubicBezTo>
                <a:cubicBezTo>
                  <a:pt x="1136677" y="519150"/>
                  <a:pt x="1049729" y="843647"/>
                  <a:pt x="795957" y="990162"/>
                </a:cubicBezTo>
                <a:cubicBezTo>
                  <a:pt x="542185" y="1136677"/>
                  <a:pt x="217688" y="1049729"/>
                  <a:pt x="71172" y="795957"/>
                </a:cubicBezTo>
                <a:cubicBezTo>
                  <a:pt x="-75343" y="542185"/>
                  <a:pt x="11605" y="217688"/>
                  <a:pt x="265378" y="71172"/>
                </a:cubicBezTo>
                <a:cubicBezTo>
                  <a:pt x="360542" y="16229"/>
                  <a:pt x="465652" y="-5884"/>
                  <a:pt x="567593" y="1321"/>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
        <p:nvSpPr>
          <p:cNvPr id="29" name="Picture Placeholder 28"/>
          <p:cNvSpPr>
            <a:spLocks noGrp="1"/>
          </p:cNvSpPr>
          <p:nvPr>
            <p:ph type="pic" sz="quarter" idx="35" hasCustomPrompt="1"/>
          </p:nvPr>
        </p:nvSpPr>
        <p:spPr>
          <a:xfrm>
            <a:off x="2877641" y="2563432"/>
            <a:ext cx="1061334" cy="1061334"/>
          </a:xfrm>
          <a:custGeom>
            <a:avLst/>
            <a:gdLst>
              <a:gd name="connsiteX0" fmla="*/ 567593 w 1061334"/>
              <a:gd name="connsiteY0" fmla="*/ 1321 h 1061334"/>
              <a:gd name="connsiteX1" fmla="*/ 990162 w 1061334"/>
              <a:gd name="connsiteY1" fmla="*/ 265378 h 1061334"/>
              <a:gd name="connsiteX2" fmla="*/ 795957 w 1061334"/>
              <a:gd name="connsiteY2" fmla="*/ 990162 h 1061334"/>
              <a:gd name="connsiteX3" fmla="*/ 71172 w 1061334"/>
              <a:gd name="connsiteY3" fmla="*/ 795957 h 1061334"/>
              <a:gd name="connsiteX4" fmla="*/ 265378 w 1061334"/>
              <a:gd name="connsiteY4" fmla="*/ 71172 h 1061334"/>
              <a:gd name="connsiteX5" fmla="*/ 567593 w 1061334"/>
              <a:gd name="connsiteY5" fmla="*/ 1321 h 10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334" h="1061334">
                <a:moveTo>
                  <a:pt x="567593" y="1321"/>
                </a:moveTo>
                <a:cubicBezTo>
                  <a:pt x="737494" y="13328"/>
                  <a:pt x="898590" y="106770"/>
                  <a:pt x="990162" y="265378"/>
                </a:cubicBezTo>
                <a:cubicBezTo>
                  <a:pt x="1136677" y="519150"/>
                  <a:pt x="1049729" y="843647"/>
                  <a:pt x="795957" y="990162"/>
                </a:cubicBezTo>
                <a:cubicBezTo>
                  <a:pt x="542185" y="1136677"/>
                  <a:pt x="217688" y="1049729"/>
                  <a:pt x="71172" y="795957"/>
                </a:cubicBezTo>
                <a:cubicBezTo>
                  <a:pt x="-75343" y="542185"/>
                  <a:pt x="11605" y="217688"/>
                  <a:pt x="265378" y="71172"/>
                </a:cubicBezTo>
                <a:cubicBezTo>
                  <a:pt x="360542" y="16229"/>
                  <a:pt x="465652" y="-5884"/>
                  <a:pt x="567593" y="1321"/>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
        <p:nvSpPr>
          <p:cNvPr id="27" name="Picture Placeholder 26"/>
          <p:cNvSpPr>
            <a:spLocks noGrp="1"/>
          </p:cNvSpPr>
          <p:nvPr>
            <p:ph type="pic" sz="quarter" idx="36" hasCustomPrompt="1"/>
          </p:nvPr>
        </p:nvSpPr>
        <p:spPr>
          <a:xfrm>
            <a:off x="3456077" y="1561552"/>
            <a:ext cx="1061334" cy="1061334"/>
          </a:xfrm>
          <a:custGeom>
            <a:avLst/>
            <a:gdLst>
              <a:gd name="connsiteX0" fmla="*/ 567593 w 1061334"/>
              <a:gd name="connsiteY0" fmla="*/ 1321 h 1061334"/>
              <a:gd name="connsiteX1" fmla="*/ 990162 w 1061334"/>
              <a:gd name="connsiteY1" fmla="*/ 265378 h 1061334"/>
              <a:gd name="connsiteX2" fmla="*/ 795957 w 1061334"/>
              <a:gd name="connsiteY2" fmla="*/ 990162 h 1061334"/>
              <a:gd name="connsiteX3" fmla="*/ 71172 w 1061334"/>
              <a:gd name="connsiteY3" fmla="*/ 795957 h 1061334"/>
              <a:gd name="connsiteX4" fmla="*/ 265378 w 1061334"/>
              <a:gd name="connsiteY4" fmla="*/ 71172 h 1061334"/>
              <a:gd name="connsiteX5" fmla="*/ 567593 w 1061334"/>
              <a:gd name="connsiteY5" fmla="*/ 1321 h 10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334" h="1061334">
                <a:moveTo>
                  <a:pt x="567593" y="1321"/>
                </a:moveTo>
                <a:cubicBezTo>
                  <a:pt x="737494" y="13328"/>
                  <a:pt x="898590" y="106770"/>
                  <a:pt x="990162" y="265378"/>
                </a:cubicBezTo>
                <a:cubicBezTo>
                  <a:pt x="1136677" y="519150"/>
                  <a:pt x="1049729" y="843647"/>
                  <a:pt x="795957" y="990162"/>
                </a:cubicBezTo>
                <a:cubicBezTo>
                  <a:pt x="542185" y="1136677"/>
                  <a:pt x="217688" y="1049729"/>
                  <a:pt x="71172" y="795957"/>
                </a:cubicBezTo>
                <a:cubicBezTo>
                  <a:pt x="-75343" y="542185"/>
                  <a:pt x="11605" y="217687"/>
                  <a:pt x="265378" y="71172"/>
                </a:cubicBezTo>
                <a:cubicBezTo>
                  <a:pt x="360542" y="16229"/>
                  <a:pt x="465652" y="-5884"/>
                  <a:pt x="567593" y="1321"/>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9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5083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 11">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428325" y="1572056"/>
            <a:ext cx="2986211" cy="2990519"/>
          </a:xfrm>
          <a:prstGeom prst="ellipse">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1164770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13">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22" name="Picture Placeholder 21"/>
          <p:cNvSpPr>
            <a:spLocks noGrp="1"/>
          </p:cNvSpPr>
          <p:nvPr>
            <p:ph type="pic" sz="quarter" idx="19" hasCustomPrompt="1"/>
          </p:nvPr>
        </p:nvSpPr>
        <p:spPr>
          <a:xfrm>
            <a:off x="-5024" y="2856949"/>
            <a:ext cx="1144256" cy="1144256"/>
          </a:xfrm>
          <a:custGeom>
            <a:avLst/>
            <a:gdLst>
              <a:gd name="connsiteX0" fmla="*/ 0 w 1144256"/>
              <a:gd name="connsiteY0" fmla="*/ 0 h 1144256"/>
              <a:gd name="connsiteX1" fmla="*/ 1144256 w 1144256"/>
              <a:gd name="connsiteY1" fmla="*/ 0 h 1144256"/>
              <a:gd name="connsiteX2" fmla="*/ 1144256 w 1144256"/>
              <a:gd name="connsiteY2" fmla="*/ 1144256 h 1144256"/>
              <a:gd name="connsiteX3" fmla="*/ 0 w 1144256"/>
              <a:gd name="connsiteY3" fmla="*/ 1144256 h 1144256"/>
            </a:gdLst>
            <a:ahLst/>
            <a:cxnLst>
              <a:cxn ang="0">
                <a:pos x="connsiteX0" y="connsiteY0"/>
              </a:cxn>
              <a:cxn ang="0">
                <a:pos x="connsiteX1" y="connsiteY1"/>
              </a:cxn>
              <a:cxn ang="0">
                <a:pos x="connsiteX2" y="connsiteY2"/>
              </a:cxn>
              <a:cxn ang="0">
                <a:pos x="connsiteX3" y="connsiteY3"/>
              </a:cxn>
            </a:cxnLst>
            <a:rect l="l" t="t" r="r" b="b"/>
            <a:pathLst>
              <a:path w="1144256" h="1144256">
                <a:moveTo>
                  <a:pt x="0" y="0"/>
                </a:moveTo>
                <a:lnTo>
                  <a:pt x="1144256" y="0"/>
                </a:lnTo>
                <a:lnTo>
                  <a:pt x="1144256" y="1144256"/>
                </a:lnTo>
                <a:lnTo>
                  <a:pt x="0" y="1144256"/>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4" name="Picture Placeholder 23"/>
          <p:cNvSpPr>
            <a:spLocks noGrp="1"/>
          </p:cNvSpPr>
          <p:nvPr>
            <p:ph type="pic" sz="quarter" idx="20" hasCustomPrompt="1"/>
          </p:nvPr>
        </p:nvSpPr>
        <p:spPr>
          <a:xfrm>
            <a:off x="2283488" y="2856949"/>
            <a:ext cx="1144256" cy="1144256"/>
          </a:xfrm>
          <a:custGeom>
            <a:avLst/>
            <a:gdLst>
              <a:gd name="connsiteX0" fmla="*/ 0 w 1144256"/>
              <a:gd name="connsiteY0" fmla="*/ 0 h 1144256"/>
              <a:gd name="connsiteX1" fmla="*/ 1144256 w 1144256"/>
              <a:gd name="connsiteY1" fmla="*/ 0 h 1144256"/>
              <a:gd name="connsiteX2" fmla="*/ 1144256 w 1144256"/>
              <a:gd name="connsiteY2" fmla="*/ 1144256 h 1144256"/>
              <a:gd name="connsiteX3" fmla="*/ 0 w 1144256"/>
              <a:gd name="connsiteY3" fmla="*/ 1144256 h 1144256"/>
            </a:gdLst>
            <a:ahLst/>
            <a:cxnLst>
              <a:cxn ang="0">
                <a:pos x="connsiteX0" y="connsiteY0"/>
              </a:cxn>
              <a:cxn ang="0">
                <a:pos x="connsiteX1" y="connsiteY1"/>
              </a:cxn>
              <a:cxn ang="0">
                <a:pos x="connsiteX2" y="connsiteY2"/>
              </a:cxn>
              <a:cxn ang="0">
                <a:pos x="connsiteX3" y="connsiteY3"/>
              </a:cxn>
            </a:cxnLst>
            <a:rect l="l" t="t" r="r" b="b"/>
            <a:pathLst>
              <a:path w="1144256" h="1144256">
                <a:moveTo>
                  <a:pt x="0" y="0"/>
                </a:moveTo>
                <a:lnTo>
                  <a:pt x="1144256" y="0"/>
                </a:lnTo>
                <a:lnTo>
                  <a:pt x="1144256" y="1144256"/>
                </a:lnTo>
                <a:lnTo>
                  <a:pt x="0" y="1144256"/>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6" name="Picture Placeholder 25"/>
          <p:cNvSpPr>
            <a:spLocks noGrp="1"/>
          </p:cNvSpPr>
          <p:nvPr>
            <p:ph type="pic" sz="quarter" idx="21" hasCustomPrompt="1"/>
          </p:nvPr>
        </p:nvSpPr>
        <p:spPr>
          <a:xfrm>
            <a:off x="4572000" y="2856949"/>
            <a:ext cx="1144256" cy="1144256"/>
          </a:xfrm>
          <a:custGeom>
            <a:avLst/>
            <a:gdLst>
              <a:gd name="connsiteX0" fmla="*/ 0 w 1144256"/>
              <a:gd name="connsiteY0" fmla="*/ 0 h 1144256"/>
              <a:gd name="connsiteX1" fmla="*/ 1144256 w 1144256"/>
              <a:gd name="connsiteY1" fmla="*/ 0 h 1144256"/>
              <a:gd name="connsiteX2" fmla="*/ 1144256 w 1144256"/>
              <a:gd name="connsiteY2" fmla="*/ 1144256 h 1144256"/>
              <a:gd name="connsiteX3" fmla="*/ 0 w 1144256"/>
              <a:gd name="connsiteY3" fmla="*/ 1144256 h 1144256"/>
            </a:gdLst>
            <a:ahLst/>
            <a:cxnLst>
              <a:cxn ang="0">
                <a:pos x="connsiteX0" y="connsiteY0"/>
              </a:cxn>
              <a:cxn ang="0">
                <a:pos x="connsiteX1" y="connsiteY1"/>
              </a:cxn>
              <a:cxn ang="0">
                <a:pos x="connsiteX2" y="connsiteY2"/>
              </a:cxn>
              <a:cxn ang="0">
                <a:pos x="connsiteX3" y="connsiteY3"/>
              </a:cxn>
            </a:cxnLst>
            <a:rect l="l" t="t" r="r" b="b"/>
            <a:pathLst>
              <a:path w="1144256" h="1144256">
                <a:moveTo>
                  <a:pt x="0" y="0"/>
                </a:moveTo>
                <a:lnTo>
                  <a:pt x="1144256" y="0"/>
                </a:lnTo>
                <a:lnTo>
                  <a:pt x="1144256" y="1144256"/>
                </a:lnTo>
                <a:lnTo>
                  <a:pt x="0" y="1144256"/>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8" name="Picture Placeholder 27"/>
          <p:cNvSpPr>
            <a:spLocks noGrp="1"/>
          </p:cNvSpPr>
          <p:nvPr>
            <p:ph type="pic" sz="quarter" idx="22" hasCustomPrompt="1"/>
          </p:nvPr>
        </p:nvSpPr>
        <p:spPr>
          <a:xfrm>
            <a:off x="6860512" y="2856949"/>
            <a:ext cx="1144256" cy="1144256"/>
          </a:xfrm>
          <a:custGeom>
            <a:avLst/>
            <a:gdLst>
              <a:gd name="connsiteX0" fmla="*/ 0 w 1144256"/>
              <a:gd name="connsiteY0" fmla="*/ 0 h 1144256"/>
              <a:gd name="connsiteX1" fmla="*/ 1144256 w 1144256"/>
              <a:gd name="connsiteY1" fmla="*/ 0 h 1144256"/>
              <a:gd name="connsiteX2" fmla="*/ 1144256 w 1144256"/>
              <a:gd name="connsiteY2" fmla="*/ 1144256 h 1144256"/>
              <a:gd name="connsiteX3" fmla="*/ 0 w 1144256"/>
              <a:gd name="connsiteY3" fmla="*/ 1144256 h 1144256"/>
            </a:gdLst>
            <a:ahLst/>
            <a:cxnLst>
              <a:cxn ang="0">
                <a:pos x="connsiteX0" y="connsiteY0"/>
              </a:cxn>
              <a:cxn ang="0">
                <a:pos x="connsiteX1" y="connsiteY1"/>
              </a:cxn>
              <a:cxn ang="0">
                <a:pos x="connsiteX2" y="connsiteY2"/>
              </a:cxn>
              <a:cxn ang="0">
                <a:pos x="connsiteX3" y="connsiteY3"/>
              </a:cxn>
            </a:cxnLst>
            <a:rect l="l" t="t" r="r" b="b"/>
            <a:pathLst>
              <a:path w="1144256" h="1144256">
                <a:moveTo>
                  <a:pt x="0" y="0"/>
                </a:moveTo>
                <a:lnTo>
                  <a:pt x="1144256" y="0"/>
                </a:lnTo>
                <a:lnTo>
                  <a:pt x="1144256" y="1144256"/>
                </a:lnTo>
                <a:lnTo>
                  <a:pt x="0" y="1144256"/>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3" name="Picture Placeholder 22"/>
          <p:cNvSpPr>
            <a:spLocks noGrp="1"/>
          </p:cNvSpPr>
          <p:nvPr>
            <p:ph type="pic" sz="quarter" idx="23" hasCustomPrompt="1"/>
          </p:nvPr>
        </p:nvSpPr>
        <p:spPr>
          <a:xfrm>
            <a:off x="1139232" y="3999244"/>
            <a:ext cx="1144256" cy="1144256"/>
          </a:xfrm>
          <a:custGeom>
            <a:avLst/>
            <a:gdLst>
              <a:gd name="connsiteX0" fmla="*/ 0 w 1144256"/>
              <a:gd name="connsiteY0" fmla="*/ 0 h 1144256"/>
              <a:gd name="connsiteX1" fmla="*/ 1144256 w 1144256"/>
              <a:gd name="connsiteY1" fmla="*/ 0 h 1144256"/>
              <a:gd name="connsiteX2" fmla="*/ 1144256 w 1144256"/>
              <a:gd name="connsiteY2" fmla="*/ 1144256 h 1144256"/>
              <a:gd name="connsiteX3" fmla="*/ 0 w 1144256"/>
              <a:gd name="connsiteY3" fmla="*/ 1144256 h 1144256"/>
            </a:gdLst>
            <a:ahLst/>
            <a:cxnLst>
              <a:cxn ang="0">
                <a:pos x="connsiteX0" y="connsiteY0"/>
              </a:cxn>
              <a:cxn ang="0">
                <a:pos x="connsiteX1" y="connsiteY1"/>
              </a:cxn>
              <a:cxn ang="0">
                <a:pos x="connsiteX2" y="connsiteY2"/>
              </a:cxn>
              <a:cxn ang="0">
                <a:pos x="connsiteX3" y="connsiteY3"/>
              </a:cxn>
            </a:cxnLst>
            <a:rect l="l" t="t" r="r" b="b"/>
            <a:pathLst>
              <a:path w="1144256" h="1144256">
                <a:moveTo>
                  <a:pt x="0" y="0"/>
                </a:moveTo>
                <a:lnTo>
                  <a:pt x="1144256" y="0"/>
                </a:lnTo>
                <a:lnTo>
                  <a:pt x="1144256" y="1144256"/>
                </a:lnTo>
                <a:lnTo>
                  <a:pt x="0" y="1144256"/>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5" name="Picture Placeholder 24"/>
          <p:cNvSpPr>
            <a:spLocks noGrp="1"/>
          </p:cNvSpPr>
          <p:nvPr>
            <p:ph type="pic" sz="quarter" idx="24" hasCustomPrompt="1"/>
          </p:nvPr>
        </p:nvSpPr>
        <p:spPr>
          <a:xfrm>
            <a:off x="3427744" y="3999244"/>
            <a:ext cx="1144256" cy="1144256"/>
          </a:xfrm>
          <a:custGeom>
            <a:avLst/>
            <a:gdLst>
              <a:gd name="connsiteX0" fmla="*/ 0 w 1144256"/>
              <a:gd name="connsiteY0" fmla="*/ 0 h 1144256"/>
              <a:gd name="connsiteX1" fmla="*/ 1144256 w 1144256"/>
              <a:gd name="connsiteY1" fmla="*/ 0 h 1144256"/>
              <a:gd name="connsiteX2" fmla="*/ 1144256 w 1144256"/>
              <a:gd name="connsiteY2" fmla="*/ 1144256 h 1144256"/>
              <a:gd name="connsiteX3" fmla="*/ 0 w 1144256"/>
              <a:gd name="connsiteY3" fmla="*/ 1144256 h 1144256"/>
            </a:gdLst>
            <a:ahLst/>
            <a:cxnLst>
              <a:cxn ang="0">
                <a:pos x="connsiteX0" y="connsiteY0"/>
              </a:cxn>
              <a:cxn ang="0">
                <a:pos x="connsiteX1" y="connsiteY1"/>
              </a:cxn>
              <a:cxn ang="0">
                <a:pos x="connsiteX2" y="connsiteY2"/>
              </a:cxn>
              <a:cxn ang="0">
                <a:pos x="connsiteX3" y="connsiteY3"/>
              </a:cxn>
            </a:cxnLst>
            <a:rect l="l" t="t" r="r" b="b"/>
            <a:pathLst>
              <a:path w="1144256" h="1144256">
                <a:moveTo>
                  <a:pt x="0" y="0"/>
                </a:moveTo>
                <a:lnTo>
                  <a:pt x="1144256" y="0"/>
                </a:lnTo>
                <a:lnTo>
                  <a:pt x="1144256" y="1144256"/>
                </a:lnTo>
                <a:lnTo>
                  <a:pt x="0" y="1144256"/>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7" name="Picture Placeholder 26"/>
          <p:cNvSpPr>
            <a:spLocks noGrp="1"/>
          </p:cNvSpPr>
          <p:nvPr>
            <p:ph type="pic" sz="quarter" idx="25" hasCustomPrompt="1"/>
          </p:nvPr>
        </p:nvSpPr>
        <p:spPr>
          <a:xfrm>
            <a:off x="5716256" y="3999244"/>
            <a:ext cx="1144256" cy="1144256"/>
          </a:xfrm>
          <a:custGeom>
            <a:avLst/>
            <a:gdLst>
              <a:gd name="connsiteX0" fmla="*/ 0 w 1144256"/>
              <a:gd name="connsiteY0" fmla="*/ 0 h 1144256"/>
              <a:gd name="connsiteX1" fmla="*/ 1144256 w 1144256"/>
              <a:gd name="connsiteY1" fmla="*/ 0 h 1144256"/>
              <a:gd name="connsiteX2" fmla="*/ 1144256 w 1144256"/>
              <a:gd name="connsiteY2" fmla="*/ 1144256 h 1144256"/>
              <a:gd name="connsiteX3" fmla="*/ 0 w 1144256"/>
              <a:gd name="connsiteY3" fmla="*/ 1144256 h 1144256"/>
            </a:gdLst>
            <a:ahLst/>
            <a:cxnLst>
              <a:cxn ang="0">
                <a:pos x="connsiteX0" y="connsiteY0"/>
              </a:cxn>
              <a:cxn ang="0">
                <a:pos x="connsiteX1" y="connsiteY1"/>
              </a:cxn>
              <a:cxn ang="0">
                <a:pos x="connsiteX2" y="connsiteY2"/>
              </a:cxn>
              <a:cxn ang="0">
                <a:pos x="connsiteX3" y="connsiteY3"/>
              </a:cxn>
            </a:cxnLst>
            <a:rect l="l" t="t" r="r" b="b"/>
            <a:pathLst>
              <a:path w="1144256" h="1144256">
                <a:moveTo>
                  <a:pt x="0" y="0"/>
                </a:moveTo>
                <a:lnTo>
                  <a:pt x="1144256" y="0"/>
                </a:lnTo>
                <a:lnTo>
                  <a:pt x="1144256" y="1144256"/>
                </a:lnTo>
                <a:lnTo>
                  <a:pt x="0" y="1144256"/>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9" name="Picture Placeholder 28"/>
          <p:cNvSpPr>
            <a:spLocks noGrp="1"/>
          </p:cNvSpPr>
          <p:nvPr>
            <p:ph type="pic" sz="quarter" idx="26" hasCustomPrompt="1"/>
          </p:nvPr>
        </p:nvSpPr>
        <p:spPr>
          <a:xfrm>
            <a:off x="8004768" y="3999244"/>
            <a:ext cx="1144256" cy="1144256"/>
          </a:xfrm>
          <a:custGeom>
            <a:avLst/>
            <a:gdLst>
              <a:gd name="connsiteX0" fmla="*/ 0 w 1144256"/>
              <a:gd name="connsiteY0" fmla="*/ 0 h 1144256"/>
              <a:gd name="connsiteX1" fmla="*/ 1144256 w 1144256"/>
              <a:gd name="connsiteY1" fmla="*/ 0 h 1144256"/>
              <a:gd name="connsiteX2" fmla="*/ 1144256 w 1144256"/>
              <a:gd name="connsiteY2" fmla="*/ 1144256 h 1144256"/>
              <a:gd name="connsiteX3" fmla="*/ 0 w 1144256"/>
              <a:gd name="connsiteY3" fmla="*/ 1144256 h 1144256"/>
            </a:gdLst>
            <a:ahLst/>
            <a:cxnLst>
              <a:cxn ang="0">
                <a:pos x="connsiteX0" y="connsiteY0"/>
              </a:cxn>
              <a:cxn ang="0">
                <a:pos x="connsiteX1" y="connsiteY1"/>
              </a:cxn>
              <a:cxn ang="0">
                <a:pos x="connsiteX2" y="connsiteY2"/>
              </a:cxn>
              <a:cxn ang="0">
                <a:pos x="connsiteX3" y="connsiteY3"/>
              </a:cxn>
            </a:cxnLst>
            <a:rect l="l" t="t" r="r" b="b"/>
            <a:pathLst>
              <a:path w="1144256" h="1144256">
                <a:moveTo>
                  <a:pt x="0" y="0"/>
                </a:moveTo>
                <a:lnTo>
                  <a:pt x="1144256" y="0"/>
                </a:lnTo>
                <a:lnTo>
                  <a:pt x="1144256" y="1144256"/>
                </a:lnTo>
                <a:lnTo>
                  <a:pt x="0" y="1144256"/>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4000924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 14">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21" name="Picture Placeholder 20"/>
          <p:cNvSpPr>
            <a:spLocks noGrp="1"/>
          </p:cNvSpPr>
          <p:nvPr>
            <p:ph type="pic" sz="quarter" idx="19" hasCustomPrompt="1"/>
          </p:nvPr>
        </p:nvSpPr>
        <p:spPr>
          <a:xfrm>
            <a:off x="381000" y="1276350"/>
            <a:ext cx="2090213" cy="2090213"/>
          </a:xfrm>
          <a:custGeom>
            <a:avLst/>
            <a:gdLst>
              <a:gd name="connsiteX0" fmla="*/ 0 w 2090213"/>
              <a:gd name="connsiteY0" fmla="*/ 0 h 2090213"/>
              <a:gd name="connsiteX1" fmla="*/ 2090213 w 2090213"/>
              <a:gd name="connsiteY1" fmla="*/ 0 h 2090213"/>
              <a:gd name="connsiteX2" fmla="*/ 2090213 w 2090213"/>
              <a:gd name="connsiteY2" fmla="*/ 2090213 h 2090213"/>
              <a:gd name="connsiteX3" fmla="*/ 0 w 2090213"/>
              <a:gd name="connsiteY3" fmla="*/ 2090213 h 2090213"/>
            </a:gdLst>
            <a:ahLst/>
            <a:cxnLst>
              <a:cxn ang="0">
                <a:pos x="connsiteX0" y="connsiteY0"/>
              </a:cxn>
              <a:cxn ang="0">
                <a:pos x="connsiteX1" y="connsiteY1"/>
              </a:cxn>
              <a:cxn ang="0">
                <a:pos x="connsiteX2" y="connsiteY2"/>
              </a:cxn>
              <a:cxn ang="0">
                <a:pos x="connsiteX3" y="connsiteY3"/>
              </a:cxn>
            </a:cxnLst>
            <a:rect l="l" t="t" r="r" b="b"/>
            <a:pathLst>
              <a:path w="2090213" h="2090213">
                <a:moveTo>
                  <a:pt x="0" y="0"/>
                </a:moveTo>
                <a:lnTo>
                  <a:pt x="2090213" y="0"/>
                </a:lnTo>
                <a:lnTo>
                  <a:pt x="2090213" y="2090213"/>
                </a:lnTo>
                <a:lnTo>
                  <a:pt x="0" y="2090213"/>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30" name="Picture Placeholder 29"/>
          <p:cNvSpPr>
            <a:spLocks noGrp="1"/>
          </p:cNvSpPr>
          <p:nvPr>
            <p:ph type="pic" sz="quarter" idx="20" hasCustomPrompt="1"/>
          </p:nvPr>
        </p:nvSpPr>
        <p:spPr>
          <a:xfrm>
            <a:off x="2471213" y="1276350"/>
            <a:ext cx="2092718" cy="2696184"/>
          </a:xfrm>
          <a:custGeom>
            <a:avLst/>
            <a:gdLst>
              <a:gd name="connsiteX0" fmla="*/ 0 w 2092718"/>
              <a:gd name="connsiteY0" fmla="*/ 0 h 2696184"/>
              <a:gd name="connsiteX1" fmla="*/ 2092718 w 2092718"/>
              <a:gd name="connsiteY1" fmla="*/ 0 h 2696184"/>
              <a:gd name="connsiteX2" fmla="*/ 2092718 w 2092718"/>
              <a:gd name="connsiteY2" fmla="*/ 2696184 h 2696184"/>
              <a:gd name="connsiteX3" fmla="*/ 0 w 2092718"/>
              <a:gd name="connsiteY3" fmla="*/ 2696184 h 2696184"/>
            </a:gdLst>
            <a:ahLst/>
            <a:cxnLst>
              <a:cxn ang="0">
                <a:pos x="connsiteX0" y="connsiteY0"/>
              </a:cxn>
              <a:cxn ang="0">
                <a:pos x="connsiteX1" y="connsiteY1"/>
              </a:cxn>
              <a:cxn ang="0">
                <a:pos x="connsiteX2" y="connsiteY2"/>
              </a:cxn>
              <a:cxn ang="0">
                <a:pos x="connsiteX3" y="connsiteY3"/>
              </a:cxn>
            </a:cxnLst>
            <a:rect l="l" t="t" r="r" b="b"/>
            <a:pathLst>
              <a:path w="2092718" h="2696184">
                <a:moveTo>
                  <a:pt x="0" y="0"/>
                </a:moveTo>
                <a:lnTo>
                  <a:pt x="2092718" y="0"/>
                </a:lnTo>
                <a:lnTo>
                  <a:pt x="2092718" y="2696184"/>
                </a:lnTo>
                <a:lnTo>
                  <a:pt x="0" y="2696184"/>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31" name="Picture Placeholder 30"/>
          <p:cNvSpPr>
            <a:spLocks noGrp="1"/>
          </p:cNvSpPr>
          <p:nvPr>
            <p:ph type="pic" sz="quarter" idx="21" hasCustomPrompt="1"/>
          </p:nvPr>
        </p:nvSpPr>
        <p:spPr>
          <a:xfrm>
            <a:off x="4561427" y="1276350"/>
            <a:ext cx="2092718" cy="2090213"/>
          </a:xfrm>
          <a:custGeom>
            <a:avLst/>
            <a:gdLst>
              <a:gd name="connsiteX0" fmla="*/ 0 w 2087710"/>
              <a:gd name="connsiteY0" fmla="*/ 0 h 2090213"/>
              <a:gd name="connsiteX1" fmla="*/ 2087710 w 2087710"/>
              <a:gd name="connsiteY1" fmla="*/ 0 h 2090213"/>
              <a:gd name="connsiteX2" fmla="*/ 2087710 w 2087710"/>
              <a:gd name="connsiteY2" fmla="*/ 2090213 h 2090213"/>
              <a:gd name="connsiteX3" fmla="*/ 0 w 2087710"/>
              <a:gd name="connsiteY3" fmla="*/ 2090213 h 2090213"/>
            </a:gdLst>
            <a:ahLst/>
            <a:cxnLst>
              <a:cxn ang="0">
                <a:pos x="connsiteX0" y="connsiteY0"/>
              </a:cxn>
              <a:cxn ang="0">
                <a:pos x="connsiteX1" y="connsiteY1"/>
              </a:cxn>
              <a:cxn ang="0">
                <a:pos x="connsiteX2" y="connsiteY2"/>
              </a:cxn>
              <a:cxn ang="0">
                <a:pos x="connsiteX3" y="connsiteY3"/>
              </a:cxn>
            </a:cxnLst>
            <a:rect l="l" t="t" r="r" b="b"/>
            <a:pathLst>
              <a:path w="2087710" h="2090213">
                <a:moveTo>
                  <a:pt x="0" y="0"/>
                </a:moveTo>
                <a:lnTo>
                  <a:pt x="2087710" y="0"/>
                </a:lnTo>
                <a:lnTo>
                  <a:pt x="2087710" y="2090213"/>
                </a:lnTo>
                <a:lnTo>
                  <a:pt x="0" y="2090213"/>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0" name="Picture Placeholder 19"/>
          <p:cNvSpPr>
            <a:spLocks noGrp="1"/>
          </p:cNvSpPr>
          <p:nvPr>
            <p:ph type="pic" sz="quarter" idx="22" hasCustomPrompt="1"/>
          </p:nvPr>
        </p:nvSpPr>
        <p:spPr>
          <a:xfrm>
            <a:off x="6654144" y="1276350"/>
            <a:ext cx="2095219" cy="2696184"/>
          </a:xfrm>
          <a:custGeom>
            <a:avLst/>
            <a:gdLst>
              <a:gd name="connsiteX0" fmla="*/ 0 w 2090213"/>
              <a:gd name="connsiteY0" fmla="*/ 0 h 2696184"/>
              <a:gd name="connsiteX1" fmla="*/ 2090213 w 2090213"/>
              <a:gd name="connsiteY1" fmla="*/ 0 h 2696184"/>
              <a:gd name="connsiteX2" fmla="*/ 2090213 w 2090213"/>
              <a:gd name="connsiteY2" fmla="*/ 2696184 h 2696184"/>
              <a:gd name="connsiteX3" fmla="*/ 0 w 2090213"/>
              <a:gd name="connsiteY3" fmla="*/ 2696184 h 2696184"/>
            </a:gdLst>
            <a:ahLst/>
            <a:cxnLst>
              <a:cxn ang="0">
                <a:pos x="connsiteX0" y="connsiteY0"/>
              </a:cxn>
              <a:cxn ang="0">
                <a:pos x="connsiteX1" y="connsiteY1"/>
              </a:cxn>
              <a:cxn ang="0">
                <a:pos x="connsiteX2" y="connsiteY2"/>
              </a:cxn>
              <a:cxn ang="0">
                <a:pos x="connsiteX3" y="connsiteY3"/>
              </a:cxn>
            </a:cxnLst>
            <a:rect l="l" t="t" r="r" b="b"/>
            <a:pathLst>
              <a:path w="2090213" h="2696184">
                <a:moveTo>
                  <a:pt x="0" y="0"/>
                </a:moveTo>
                <a:lnTo>
                  <a:pt x="2090213" y="0"/>
                </a:lnTo>
                <a:lnTo>
                  <a:pt x="2090213" y="2696184"/>
                </a:lnTo>
                <a:lnTo>
                  <a:pt x="0" y="2696184"/>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2849764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 15">
    <p:spTree>
      <p:nvGrpSpPr>
        <p:cNvPr id="1" name=""/>
        <p:cNvGrpSpPr/>
        <p:nvPr/>
      </p:nvGrpSpPr>
      <p:grpSpPr>
        <a:xfrm>
          <a:off x="0" y="0"/>
          <a:ext cx="0" cy="0"/>
          <a:chOff x="0" y="0"/>
          <a:chExt cx="0" cy="0"/>
        </a:xfrm>
      </p:grpSpPr>
      <p:sp>
        <p:nvSpPr>
          <p:cNvPr id="21" name="Picture Placeholder 20"/>
          <p:cNvSpPr>
            <a:spLocks noGrp="1"/>
          </p:cNvSpPr>
          <p:nvPr>
            <p:ph type="pic" sz="quarter" idx="19" hasCustomPrompt="1"/>
          </p:nvPr>
        </p:nvSpPr>
        <p:spPr>
          <a:xfrm>
            <a:off x="381000" y="0"/>
            <a:ext cx="2090213" cy="2090213"/>
          </a:xfrm>
          <a:custGeom>
            <a:avLst/>
            <a:gdLst>
              <a:gd name="connsiteX0" fmla="*/ 0 w 2090213"/>
              <a:gd name="connsiteY0" fmla="*/ 0 h 2090213"/>
              <a:gd name="connsiteX1" fmla="*/ 2090213 w 2090213"/>
              <a:gd name="connsiteY1" fmla="*/ 0 h 2090213"/>
              <a:gd name="connsiteX2" fmla="*/ 2090213 w 2090213"/>
              <a:gd name="connsiteY2" fmla="*/ 2090213 h 2090213"/>
              <a:gd name="connsiteX3" fmla="*/ 0 w 2090213"/>
              <a:gd name="connsiteY3" fmla="*/ 2090213 h 2090213"/>
            </a:gdLst>
            <a:ahLst/>
            <a:cxnLst>
              <a:cxn ang="0">
                <a:pos x="connsiteX0" y="connsiteY0"/>
              </a:cxn>
              <a:cxn ang="0">
                <a:pos x="connsiteX1" y="connsiteY1"/>
              </a:cxn>
              <a:cxn ang="0">
                <a:pos x="connsiteX2" y="connsiteY2"/>
              </a:cxn>
              <a:cxn ang="0">
                <a:pos x="connsiteX3" y="connsiteY3"/>
              </a:cxn>
            </a:cxnLst>
            <a:rect l="l" t="t" r="r" b="b"/>
            <a:pathLst>
              <a:path w="2090213" h="2090213">
                <a:moveTo>
                  <a:pt x="0" y="0"/>
                </a:moveTo>
                <a:lnTo>
                  <a:pt x="2090213" y="0"/>
                </a:lnTo>
                <a:lnTo>
                  <a:pt x="2090213" y="2090213"/>
                </a:lnTo>
                <a:lnTo>
                  <a:pt x="0" y="2090213"/>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30" name="Picture Placeholder 29"/>
          <p:cNvSpPr>
            <a:spLocks noGrp="1"/>
          </p:cNvSpPr>
          <p:nvPr>
            <p:ph type="pic" sz="quarter" idx="20" hasCustomPrompt="1"/>
          </p:nvPr>
        </p:nvSpPr>
        <p:spPr>
          <a:xfrm>
            <a:off x="2471213" y="0"/>
            <a:ext cx="2092718" cy="2696184"/>
          </a:xfrm>
          <a:custGeom>
            <a:avLst/>
            <a:gdLst>
              <a:gd name="connsiteX0" fmla="*/ 0 w 2092718"/>
              <a:gd name="connsiteY0" fmla="*/ 0 h 2696184"/>
              <a:gd name="connsiteX1" fmla="*/ 2092718 w 2092718"/>
              <a:gd name="connsiteY1" fmla="*/ 0 h 2696184"/>
              <a:gd name="connsiteX2" fmla="*/ 2092718 w 2092718"/>
              <a:gd name="connsiteY2" fmla="*/ 2696184 h 2696184"/>
              <a:gd name="connsiteX3" fmla="*/ 0 w 2092718"/>
              <a:gd name="connsiteY3" fmla="*/ 2696184 h 2696184"/>
            </a:gdLst>
            <a:ahLst/>
            <a:cxnLst>
              <a:cxn ang="0">
                <a:pos x="connsiteX0" y="connsiteY0"/>
              </a:cxn>
              <a:cxn ang="0">
                <a:pos x="connsiteX1" y="connsiteY1"/>
              </a:cxn>
              <a:cxn ang="0">
                <a:pos x="connsiteX2" y="connsiteY2"/>
              </a:cxn>
              <a:cxn ang="0">
                <a:pos x="connsiteX3" y="connsiteY3"/>
              </a:cxn>
            </a:cxnLst>
            <a:rect l="l" t="t" r="r" b="b"/>
            <a:pathLst>
              <a:path w="2092718" h="2696184">
                <a:moveTo>
                  <a:pt x="0" y="0"/>
                </a:moveTo>
                <a:lnTo>
                  <a:pt x="2092718" y="0"/>
                </a:lnTo>
                <a:lnTo>
                  <a:pt x="2092718" y="2696184"/>
                </a:lnTo>
                <a:lnTo>
                  <a:pt x="0" y="2696184"/>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31" name="Picture Placeholder 30"/>
          <p:cNvSpPr>
            <a:spLocks noGrp="1"/>
          </p:cNvSpPr>
          <p:nvPr>
            <p:ph type="pic" sz="quarter" idx="21" hasCustomPrompt="1"/>
          </p:nvPr>
        </p:nvSpPr>
        <p:spPr>
          <a:xfrm>
            <a:off x="4561427" y="0"/>
            <a:ext cx="2092718" cy="2090213"/>
          </a:xfrm>
          <a:custGeom>
            <a:avLst/>
            <a:gdLst>
              <a:gd name="connsiteX0" fmla="*/ 0 w 2087710"/>
              <a:gd name="connsiteY0" fmla="*/ 0 h 2090213"/>
              <a:gd name="connsiteX1" fmla="*/ 2087710 w 2087710"/>
              <a:gd name="connsiteY1" fmla="*/ 0 h 2090213"/>
              <a:gd name="connsiteX2" fmla="*/ 2087710 w 2087710"/>
              <a:gd name="connsiteY2" fmla="*/ 2090213 h 2090213"/>
              <a:gd name="connsiteX3" fmla="*/ 0 w 2087710"/>
              <a:gd name="connsiteY3" fmla="*/ 2090213 h 2090213"/>
            </a:gdLst>
            <a:ahLst/>
            <a:cxnLst>
              <a:cxn ang="0">
                <a:pos x="connsiteX0" y="connsiteY0"/>
              </a:cxn>
              <a:cxn ang="0">
                <a:pos x="connsiteX1" y="connsiteY1"/>
              </a:cxn>
              <a:cxn ang="0">
                <a:pos x="connsiteX2" y="connsiteY2"/>
              </a:cxn>
              <a:cxn ang="0">
                <a:pos x="connsiteX3" y="connsiteY3"/>
              </a:cxn>
            </a:cxnLst>
            <a:rect l="l" t="t" r="r" b="b"/>
            <a:pathLst>
              <a:path w="2087710" h="2090213">
                <a:moveTo>
                  <a:pt x="0" y="0"/>
                </a:moveTo>
                <a:lnTo>
                  <a:pt x="2087710" y="0"/>
                </a:lnTo>
                <a:lnTo>
                  <a:pt x="2087710" y="2090213"/>
                </a:lnTo>
                <a:lnTo>
                  <a:pt x="0" y="2090213"/>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0" name="Picture Placeholder 19"/>
          <p:cNvSpPr>
            <a:spLocks noGrp="1"/>
          </p:cNvSpPr>
          <p:nvPr>
            <p:ph type="pic" sz="quarter" idx="22" hasCustomPrompt="1"/>
          </p:nvPr>
        </p:nvSpPr>
        <p:spPr>
          <a:xfrm>
            <a:off x="6654144" y="0"/>
            <a:ext cx="2095219" cy="2696184"/>
          </a:xfrm>
          <a:custGeom>
            <a:avLst/>
            <a:gdLst>
              <a:gd name="connsiteX0" fmla="*/ 0 w 2090213"/>
              <a:gd name="connsiteY0" fmla="*/ 0 h 2696184"/>
              <a:gd name="connsiteX1" fmla="*/ 2090213 w 2090213"/>
              <a:gd name="connsiteY1" fmla="*/ 0 h 2696184"/>
              <a:gd name="connsiteX2" fmla="*/ 2090213 w 2090213"/>
              <a:gd name="connsiteY2" fmla="*/ 2696184 h 2696184"/>
              <a:gd name="connsiteX3" fmla="*/ 0 w 2090213"/>
              <a:gd name="connsiteY3" fmla="*/ 2696184 h 2696184"/>
            </a:gdLst>
            <a:ahLst/>
            <a:cxnLst>
              <a:cxn ang="0">
                <a:pos x="connsiteX0" y="connsiteY0"/>
              </a:cxn>
              <a:cxn ang="0">
                <a:pos x="connsiteX1" y="connsiteY1"/>
              </a:cxn>
              <a:cxn ang="0">
                <a:pos x="connsiteX2" y="connsiteY2"/>
              </a:cxn>
              <a:cxn ang="0">
                <a:pos x="connsiteX3" y="connsiteY3"/>
              </a:cxn>
            </a:cxnLst>
            <a:rect l="l" t="t" r="r" b="b"/>
            <a:pathLst>
              <a:path w="2090213" h="2696184">
                <a:moveTo>
                  <a:pt x="0" y="0"/>
                </a:moveTo>
                <a:lnTo>
                  <a:pt x="2090213" y="0"/>
                </a:lnTo>
                <a:lnTo>
                  <a:pt x="2090213" y="2696184"/>
                </a:lnTo>
                <a:lnTo>
                  <a:pt x="0" y="2696184"/>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56852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 16">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18" name="Picture Placeholder 17"/>
          <p:cNvSpPr>
            <a:spLocks noGrp="1"/>
          </p:cNvSpPr>
          <p:nvPr>
            <p:ph type="pic" sz="quarter" idx="19" hasCustomPrompt="1"/>
          </p:nvPr>
        </p:nvSpPr>
        <p:spPr>
          <a:xfrm>
            <a:off x="0" y="3095625"/>
            <a:ext cx="1828800" cy="1704975"/>
          </a:xfrm>
          <a:custGeom>
            <a:avLst/>
            <a:gdLst>
              <a:gd name="connsiteX0" fmla="*/ 0 w 1828800"/>
              <a:gd name="connsiteY0" fmla="*/ 0 h 1704975"/>
              <a:gd name="connsiteX1" fmla="*/ 1828800 w 1828800"/>
              <a:gd name="connsiteY1" fmla="*/ 0 h 1704975"/>
              <a:gd name="connsiteX2" fmla="*/ 1828800 w 1828800"/>
              <a:gd name="connsiteY2" fmla="*/ 1704975 h 1704975"/>
              <a:gd name="connsiteX3" fmla="*/ 0 w 1828800"/>
              <a:gd name="connsiteY3" fmla="*/ 1704975 h 1704975"/>
            </a:gdLst>
            <a:ahLst/>
            <a:cxnLst>
              <a:cxn ang="0">
                <a:pos x="connsiteX0" y="connsiteY0"/>
              </a:cxn>
              <a:cxn ang="0">
                <a:pos x="connsiteX1" y="connsiteY1"/>
              </a:cxn>
              <a:cxn ang="0">
                <a:pos x="connsiteX2" y="connsiteY2"/>
              </a:cxn>
              <a:cxn ang="0">
                <a:pos x="connsiteX3" y="connsiteY3"/>
              </a:cxn>
            </a:cxnLst>
            <a:rect l="l" t="t" r="r" b="b"/>
            <a:pathLst>
              <a:path w="1828800" h="1704975">
                <a:moveTo>
                  <a:pt x="0" y="0"/>
                </a:moveTo>
                <a:lnTo>
                  <a:pt x="1828800" y="0"/>
                </a:lnTo>
                <a:lnTo>
                  <a:pt x="1828800" y="1704975"/>
                </a:lnTo>
                <a:lnTo>
                  <a:pt x="0" y="1704975"/>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2" name="Picture Placeholder 21"/>
          <p:cNvSpPr>
            <a:spLocks noGrp="1"/>
          </p:cNvSpPr>
          <p:nvPr>
            <p:ph type="pic" sz="quarter" idx="20" hasCustomPrompt="1"/>
          </p:nvPr>
        </p:nvSpPr>
        <p:spPr>
          <a:xfrm>
            <a:off x="3657600" y="3095625"/>
            <a:ext cx="1828800" cy="1704975"/>
          </a:xfrm>
          <a:custGeom>
            <a:avLst/>
            <a:gdLst>
              <a:gd name="connsiteX0" fmla="*/ 0 w 1828800"/>
              <a:gd name="connsiteY0" fmla="*/ 0 h 1704975"/>
              <a:gd name="connsiteX1" fmla="*/ 1828800 w 1828800"/>
              <a:gd name="connsiteY1" fmla="*/ 0 h 1704975"/>
              <a:gd name="connsiteX2" fmla="*/ 1828800 w 1828800"/>
              <a:gd name="connsiteY2" fmla="*/ 1704975 h 1704975"/>
              <a:gd name="connsiteX3" fmla="*/ 0 w 1828800"/>
              <a:gd name="connsiteY3" fmla="*/ 1704975 h 1704975"/>
            </a:gdLst>
            <a:ahLst/>
            <a:cxnLst>
              <a:cxn ang="0">
                <a:pos x="connsiteX0" y="connsiteY0"/>
              </a:cxn>
              <a:cxn ang="0">
                <a:pos x="connsiteX1" y="connsiteY1"/>
              </a:cxn>
              <a:cxn ang="0">
                <a:pos x="connsiteX2" y="connsiteY2"/>
              </a:cxn>
              <a:cxn ang="0">
                <a:pos x="connsiteX3" y="connsiteY3"/>
              </a:cxn>
            </a:cxnLst>
            <a:rect l="l" t="t" r="r" b="b"/>
            <a:pathLst>
              <a:path w="1828800" h="1704975">
                <a:moveTo>
                  <a:pt x="0" y="0"/>
                </a:moveTo>
                <a:lnTo>
                  <a:pt x="1828800" y="0"/>
                </a:lnTo>
                <a:lnTo>
                  <a:pt x="1828800" y="1704975"/>
                </a:lnTo>
                <a:lnTo>
                  <a:pt x="0" y="1704975"/>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4" name="Picture Placeholder 23"/>
          <p:cNvSpPr>
            <a:spLocks noGrp="1"/>
          </p:cNvSpPr>
          <p:nvPr>
            <p:ph type="pic" sz="quarter" idx="21" hasCustomPrompt="1"/>
          </p:nvPr>
        </p:nvSpPr>
        <p:spPr>
          <a:xfrm>
            <a:off x="7315199" y="3095625"/>
            <a:ext cx="1828800" cy="1704975"/>
          </a:xfrm>
          <a:custGeom>
            <a:avLst/>
            <a:gdLst>
              <a:gd name="connsiteX0" fmla="*/ 0 w 1828800"/>
              <a:gd name="connsiteY0" fmla="*/ 0 h 1704975"/>
              <a:gd name="connsiteX1" fmla="*/ 1828800 w 1828800"/>
              <a:gd name="connsiteY1" fmla="*/ 0 h 1704975"/>
              <a:gd name="connsiteX2" fmla="*/ 1828800 w 1828800"/>
              <a:gd name="connsiteY2" fmla="*/ 1704975 h 1704975"/>
              <a:gd name="connsiteX3" fmla="*/ 0 w 1828800"/>
              <a:gd name="connsiteY3" fmla="*/ 1704975 h 1704975"/>
            </a:gdLst>
            <a:ahLst/>
            <a:cxnLst>
              <a:cxn ang="0">
                <a:pos x="connsiteX0" y="connsiteY0"/>
              </a:cxn>
              <a:cxn ang="0">
                <a:pos x="connsiteX1" y="connsiteY1"/>
              </a:cxn>
              <a:cxn ang="0">
                <a:pos x="connsiteX2" y="connsiteY2"/>
              </a:cxn>
              <a:cxn ang="0">
                <a:pos x="connsiteX3" y="connsiteY3"/>
              </a:cxn>
            </a:cxnLst>
            <a:rect l="l" t="t" r="r" b="b"/>
            <a:pathLst>
              <a:path w="1828800" h="1704975">
                <a:moveTo>
                  <a:pt x="0" y="0"/>
                </a:moveTo>
                <a:lnTo>
                  <a:pt x="1828800" y="0"/>
                </a:lnTo>
                <a:lnTo>
                  <a:pt x="1828800" y="1704975"/>
                </a:lnTo>
                <a:lnTo>
                  <a:pt x="0" y="1704975"/>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3" name="Picture Placeholder 22"/>
          <p:cNvSpPr>
            <a:spLocks noGrp="1"/>
          </p:cNvSpPr>
          <p:nvPr>
            <p:ph type="pic" sz="quarter" idx="22" hasCustomPrompt="1"/>
          </p:nvPr>
        </p:nvSpPr>
        <p:spPr>
          <a:xfrm>
            <a:off x="5486399" y="1390650"/>
            <a:ext cx="1828800" cy="1704975"/>
          </a:xfrm>
          <a:custGeom>
            <a:avLst/>
            <a:gdLst>
              <a:gd name="connsiteX0" fmla="*/ 0 w 1828800"/>
              <a:gd name="connsiteY0" fmla="*/ 0 h 1704975"/>
              <a:gd name="connsiteX1" fmla="*/ 1828800 w 1828800"/>
              <a:gd name="connsiteY1" fmla="*/ 0 h 1704975"/>
              <a:gd name="connsiteX2" fmla="*/ 1828800 w 1828800"/>
              <a:gd name="connsiteY2" fmla="*/ 1704975 h 1704975"/>
              <a:gd name="connsiteX3" fmla="*/ 0 w 1828800"/>
              <a:gd name="connsiteY3" fmla="*/ 1704975 h 1704975"/>
            </a:gdLst>
            <a:ahLst/>
            <a:cxnLst>
              <a:cxn ang="0">
                <a:pos x="connsiteX0" y="connsiteY0"/>
              </a:cxn>
              <a:cxn ang="0">
                <a:pos x="connsiteX1" y="connsiteY1"/>
              </a:cxn>
              <a:cxn ang="0">
                <a:pos x="connsiteX2" y="connsiteY2"/>
              </a:cxn>
              <a:cxn ang="0">
                <a:pos x="connsiteX3" y="connsiteY3"/>
              </a:cxn>
            </a:cxnLst>
            <a:rect l="l" t="t" r="r" b="b"/>
            <a:pathLst>
              <a:path w="1828800" h="1704975">
                <a:moveTo>
                  <a:pt x="0" y="0"/>
                </a:moveTo>
                <a:lnTo>
                  <a:pt x="1828800" y="0"/>
                </a:lnTo>
                <a:lnTo>
                  <a:pt x="1828800" y="1704975"/>
                </a:lnTo>
                <a:lnTo>
                  <a:pt x="0" y="1704975"/>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19" name="Picture Placeholder 18"/>
          <p:cNvSpPr>
            <a:spLocks noGrp="1"/>
          </p:cNvSpPr>
          <p:nvPr>
            <p:ph type="pic" sz="quarter" idx="23" hasCustomPrompt="1"/>
          </p:nvPr>
        </p:nvSpPr>
        <p:spPr>
          <a:xfrm>
            <a:off x="1828800" y="1390650"/>
            <a:ext cx="1828800" cy="1704975"/>
          </a:xfrm>
          <a:custGeom>
            <a:avLst/>
            <a:gdLst>
              <a:gd name="connsiteX0" fmla="*/ 0 w 1828800"/>
              <a:gd name="connsiteY0" fmla="*/ 0 h 1704975"/>
              <a:gd name="connsiteX1" fmla="*/ 1828800 w 1828800"/>
              <a:gd name="connsiteY1" fmla="*/ 0 h 1704975"/>
              <a:gd name="connsiteX2" fmla="*/ 1828800 w 1828800"/>
              <a:gd name="connsiteY2" fmla="*/ 1704975 h 1704975"/>
              <a:gd name="connsiteX3" fmla="*/ 0 w 1828800"/>
              <a:gd name="connsiteY3" fmla="*/ 1704975 h 1704975"/>
            </a:gdLst>
            <a:ahLst/>
            <a:cxnLst>
              <a:cxn ang="0">
                <a:pos x="connsiteX0" y="connsiteY0"/>
              </a:cxn>
              <a:cxn ang="0">
                <a:pos x="connsiteX1" y="connsiteY1"/>
              </a:cxn>
              <a:cxn ang="0">
                <a:pos x="connsiteX2" y="connsiteY2"/>
              </a:cxn>
              <a:cxn ang="0">
                <a:pos x="connsiteX3" y="connsiteY3"/>
              </a:cxn>
            </a:cxnLst>
            <a:rect l="l" t="t" r="r" b="b"/>
            <a:pathLst>
              <a:path w="1828800" h="1704975">
                <a:moveTo>
                  <a:pt x="0" y="0"/>
                </a:moveTo>
                <a:lnTo>
                  <a:pt x="1828800" y="0"/>
                </a:lnTo>
                <a:lnTo>
                  <a:pt x="1828800" y="1704975"/>
                </a:lnTo>
                <a:lnTo>
                  <a:pt x="0" y="1704975"/>
                </a:ln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48061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851271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Subtitl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9" name="Picture Placeholder 33"/>
          <p:cNvSpPr>
            <a:spLocks noGrp="1"/>
          </p:cNvSpPr>
          <p:nvPr>
            <p:ph type="pic" sz="quarter" idx="16" hasCustomPrompt="1"/>
          </p:nvPr>
        </p:nvSpPr>
        <p:spPr>
          <a:xfrm>
            <a:off x="0" y="1409700"/>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
        <p:nvSpPr>
          <p:cNvPr id="10" name="Picture Placeholder 34"/>
          <p:cNvSpPr>
            <a:spLocks noGrp="1"/>
          </p:cNvSpPr>
          <p:nvPr>
            <p:ph type="pic" sz="quarter" idx="17" hasCustomPrompt="1"/>
          </p:nvPr>
        </p:nvSpPr>
        <p:spPr>
          <a:xfrm>
            <a:off x="2286000" y="1409700"/>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
        <p:nvSpPr>
          <p:cNvPr id="11" name="Picture Placeholder 35"/>
          <p:cNvSpPr>
            <a:spLocks noGrp="1"/>
          </p:cNvSpPr>
          <p:nvPr>
            <p:ph type="pic" sz="quarter" idx="18" hasCustomPrompt="1"/>
          </p:nvPr>
        </p:nvSpPr>
        <p:spPr>
          <a:xfrm>
            <a:off x="4572000" y="1409700"/>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
        <p:nvSpPr>
          <p:cNvPr id="12" name="Picture Placeholder 36"/>
          <p:cNvSpPr>
            <a:spLocks noGrp="1"/>
          </p:cNvSpPr>
          <p:nvPr>
            <p:ph type="pic" sz="quarter" idx="19" hasCustomPrompt="1"/>
          </p:nvPr>
        </p:nvSpPr>
        <p:spPr>
          <a:xfrm>
            <a:off x="6858000" y="1409700"/>
            <a:ext cx="2286000" cy="2032000"/>
          </a:xfrm>
          <a:custGeom>
            <a:avLst/>
            <a:gdLst>
              <a:gd name="connsiteX0" fmla="*/ 0 w 2286000"/>
              <a:gd name="connsiteY0" fmla="*/ 0 h 1689100"/>
              <a:gd name="connsiteX1" fmla="*/ 2286000 w 2286000"/>
              <a:gd name="connsiteY1" fmla="*/ 0 h 1689100"/>
              <a:gd name="connsiteX2" fmla="*/ 2286000 w 2286000"/>
              <a:gd name="connsiteY2" fmla="*/ 1689100 h 1689100"/>
              <a:gd name="connsiteX3" fmla="*/ 0 w 2286000"/>
              <a:gd name="connsiteY3" fmla="*/ 1689100 h 1689100"/>
            </a:gdLst>
            <a:ahLst/>
            <a:cxnLst>
              <a:cxn ang="0">
                <a:pos x="connsiteX0" y="connsiteY0"/>
              </a:cxn>
              <a:cxn ang="0">
                <a:pos x="connsiteX1" y="connsiteY1"/>
              </a:cxn>
              <a:cxn ang="0">
                <a:pos x="connsiteX2" y="connsiteY2"/>
              </a:cxn>
              <a:cxn ang="0">
                <a:pos x="connsiteX3" y="connsiteY3"/>
              </a:cxn>
            </a:cxnLst>
            <a:rect l="l" t="t" r="r" b="b"/>
            <a:pathLst>
              <a:path w="2286000" h="1689100">
                <a:moveTo>
                  <a:pt x="0" y="0"/>
                </a:moveTo>
                <a:lnTo>
                  <a:pt x="2286000" y="0"/>
                </a:lnTo>
                <a:lnTo>
                  <a:pt x="2286000" y="1689100"/>
                </a:lnTo>
                <a:lnTo>
                  <a:pt x="0" y="168910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Tree>
    <p:extLst>
      <p:ext uri="{BB962C8B-B14F-4D97-AF65-F5344CB8AC3E}">
        <p14:creationId xmlns:p14="http://schemas.microsoft.com/office/powerpoint/2010/main" val="3903708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 17">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l">
              <a:defRPr sz="3600">
                <a:solidFill>
                  <a:schemeClr val="tx1">
                    <a:lumMod val="50000"/>
                    <a:lumOff val="50000"/>
                  </a:schemeClr>
                </a:solidFill>
              </a:defRPr>
            </a:lvl1pPr>
          </a:lstStyle>
          <a:p>
            <a:r>
              <a:rPr lang="en-US"/>
              <a:t>Click to edit Master title style</a:t>
            </a:r>
          </a:p>
        </p:txBody>
      </p:sp>
      <p:sp>
        <p:nvSpPr>
          <p:cNvPr id="17" name="Picture Placeholder 16"/>
          <p:cNvSpPr>
            <a:spLocks noGrp="1"/>
          </p:cNvSpPr>
          <p:nvPr>
            <p:ph type="pic" sz="quarter" idx="19" hasCustomPrompt="1"/>
          </p:nvPr>
        </p:nvSpPr>
        <p:spPr>
          <a:xfrm>
            <a:off x="5695950" y="341313"/>
            <a:ext cx="1533240" cy="2212410"/>
          </a:xfrm>
          <a:custGeom>
            <a:avLst/>
            <a:gdLst>
              <a:gd name="connsiteX0" fmla="*/ 0 w 1533240"/>
              <a:gd name="connsiteY0" fmla="*/ 0 h 2212410"/>
              <a:gd name="connsiteX1" fmla="*/ 1533240 w 1533240"/>
              <a:gd name="connsiteY1" fmla="*/ 0 h 2212410"/>
              <a:gd name="connsiteX2" fmla="*/ 1533240 w 1533240"/>
              <a:gd name="connsiteY2" fmla="*/ 2212410 h 2212410"/>
              <a:gd name="connsiteX3" fmla="*/ 0 w 1533240"/>
              <a:gd name="connsiteY3" fmla="*/ 2212410 h 2212410"/>
            </a:gdLst>
            <a:ahLst/>
            <a:cxnLst>
              <a:cxn ang="0">
                <a:pos x="connsiteX0" y="connsiteY0"/>
              </a:cxn>
              <a:cxn ang="0">
                <a:pos x="connsiteX1" y="connsiteY1"/>
              </a:cxn>
              <a:cxn ang="0">
                <a:pos x="connsiteX2" y="connsiteY2"/>
              </a:cxn>
              <a:cxn ang="0">
                <a:pos x="connsiteX3" y="connsiteY3"/>
              </a:cxn>
            </a:cxnLst>
            <a:rect l="l" t="t" r="r" b="b"/>
            <a:pathLst>
              <a:path w="1533240" h="2212410">
                <a:moveTo>
                  <a:pt x="0" y="0"/>
                </a:moveTo>
                <a:lnTo>
                  <a:pt x="1533240" y="0"/>
                </a:lnTo>
                <a:lnTo>
                  <a:pt x="1533240" y="2212410"/>
                </a:lnTo>
                <a:lnTo>
                  <a:pt x="0" y="221241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
        <p:nvSpPr>
          <p:cNvPr id="18" name="Picture Placeholder 17"/>
          <p:cNvSpPr>
            <a:spLocks noGrp="1"/>
          </p:cNvSpPr>
          <p:nvPr>
            <p:ph type="pic" sz="quarter" idx="20" hasCustomPrompt="1"/>
          </p:nvPr>
        </p:nvSpPr>
        <p:spPr>
          <a:xfrm>
            <a:off x="7216123" y="2553723"/>
            <a:ext cx="1533240" cy="2212410"/>
          </a:xfrm>
          <a:custGeom>
            <a:avLst/>
            <a:gdLst>
              <a:gd name="connsiteX0" fmla="*/ 0 w 1533240"/>
              <a:gd name="connsiteY0" fmla="*/ 0 h 2212410"/>
              <a:gd name="connsiteX1" fmla="*/ 1533240 w 1533240"/>
              <a:gd name="connsiteY1" fmla="*/ 0 h 2212410"/>
              <a:gd name="connsiteX2" fmla="*/ 1533240 w 1533240"/>
              <a:gd name="connsiteY2" fmla="*/ 2212410 h 2212410"/>
              <a:gd name="connsiteX3" fmla="*/ 0 w 1533240"/>
              <a:gd name="connsiteY3" fmla="*/ 2212410 h 2212410"/>
            </a:gdLst>
            <a:ahLst/>
            <a:cxnLst>
              <a:cxn ang="0">
                <a:pos x="connsiteX0" y="connsiteY0"/>
              </a:cxn>
              <a:cxn ang="0">
                <a:pos x="connsiteX1" y="connsiteY1"/>
              </a:cxn>
              <a:cxn ang="0">
                <a:pos x="connsiteX2" y="connsiteY2"/>
              </a:cxn>
              <a:cxn ang="0">
                <a:pos x="connsiteX3" y="connsiteY3"/>
              </a:cxn>
            </a:cxnLst>
            <a:rect l="l" t="t" r="r" b="b"/>
            <a:pathLst>
              <a:path w="1533240" h="2212410">
                <a:moveTo>
                  <a:pt x="0" y="0"/>
                </a:moveTo>
                <a:lnTo>
                  <a:pt x="1533240" y="0"/>
                </a:lnTo>
                <a:lnTo>
                  <a:pt x="1533240" y="2212410"/>
                </a:lnTo>
                <a:lnTo>
                  <a:pt x="0" y="221241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Tree>
    <p:extLst>
      <p:ext uri="{BB962C8B-B14F-4D97-AF65-F5344CB8AC3E}">
        <p14:creationId xmlns:p14="http://schemas.microsoft.com/office/powerpoint/2010/main" val="1044849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 18">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15" name="Picture Placeholder 14"/>
          <p:cNvSpPr>
            <a:spLocks noGrp="1"/>
          </p:cNvSpPr>
          <p:nvPr>
            <p:ph type="pic" sz="quarter" idx="19" hasCustomPrompt="1"/>
          </p:nvPr>
        </p:nvSpPr>
        <p:spPr>
          <a:xfrm>
            <a:off x="3495757" y="1390650"/>
            <a:ext cx="2117644" cy="3409950"/>
          </a:xfrm>
          <a:custGeom>
            <a:avLst/>
            <a:gdLst>
              <a:gd name="connsiteX0" fmla="*/ 0 w 2117644"/>
              <a:gd name="connsiteY0" fmla="*/ 0 h 3409950"/>
              <a:gd name="connsiteX1" fmla="*/ 2117644 w 2117644"/>
              <a:gd name="connsiteY1" fmla="*/ 0 h 3409950"/>
              <a:gd name="connsiteX2" fmla="*/ 2117644 w 2117644"/>
              <a:gd name="connsiteY2" fmla="*/ 3409950 h 3409950"/>
              <a:gd name="connsiteX3" fmla="*/ 0 w 2117644"/>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2117644" h="3409950">
                <a:moveTo>
                  <a:pt x="0" y="0"/>
                </a:moveTo>
                <a:lnTo>
                  <a:pt x="2117644" y="0"/>
                </a:lnTo>
                <a:lnTo>
                  <a:pt x="2117644" y="3409950"/>
                </a:lnTo>
                <a:lnTo>
                  <a:pt x="0" y="340995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
        <p:nvSpPr>
          <p:cNvPr id="16" name="Picture Placeholder 15"/>
          <p:cNvSpPr>
            <a:spLocks noGrp="1"/>
          </p:cNvSpPr>
          <p:nvPr>
            <p:ph type="pic" sz="quarter" idx="20" hasCustomPrompt="1"/>
          </p:nvPr>
        </p:nvSpPr>
        <p:spPr>
          <a:xfrm>
            <a:off x="5780670" y="3171825"/>
            <a:ext cx="2968692" cy="1628775"/>
          </a:xfrm>
          <a:custGeom>
            <a:avLst/>
            <a:gdLst>
              <a:gd name="connsiteX0" fmla="*/ 0 w 2968692"/>
              <a:gd name="connsiteY0" fmla="*/ 0 h 1628775"/>
              <a:gd name="connsiteX1" fmla="*/ 2968692 w 2968692"/>
              <a:gd name="connsiteY1" fmla="*/ 0 h 1628775"/>
              <a:gd name="connsiteX2" fmla="*/ 2968692 w 2968692"/>
              <a:gd name="connsiteY2" fmla="*/ 1628775 h 1628775"/>
              <a:gd name="connsiteX3" fmla="*/ 0 w 2968692"/>
              <a:gd name="connsiteY3" fmla="*/ 1628775 h 1628775"/>
            </a:gdLst>
            <a:ahLst/>
            <a:cxnLst>
              <a:cxn ang="0">
                <a:pos x="connsiteX0" y="connsiteY0"/>
              </a:cxn>
              <a:cxn ang="0">
                <a:pos x="connsiteX1" y="connsiteY1"/>
              </a:cxn>
              <a:cxn ang="0">
                <a:pos x="connsiteX2" y="connsiteY2"/>
              </a:cxn>
              <a:cxn ang="0">
                <a:pos x="connsiteX3" y="connsiteY3"/>
              </a:cxn>
            </a:cxnLst>
            <a:rect l="l" t="t" r="r" b="b"/>
            <a:pathLst>
              <a:path w="2968692" h="1628775">
                <a:moveTo>
                  <a:pt x="0" y="0"/>
                </a:moveTo>
                <a:lnTo>
                  <a:pt x="2968692" y="0"/>
                </a:lnTo>
                <a:lnTo>
                  <a:pt x="2968692" y="1628775"/>
                </a:lnTo>
                <a:lnTo>
                  <a:pt x="0" y="1628775"/>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
        <p:nvSpPr>
          <p:cNvPr id="19" name="Picture Placeholder 18"/>
          <p:cNvSpPr>
            <a:spLocks noGrp="1"/>
          </p:cNvSpPr>
          <p:nvPr>
            <p:ph type="pic" sz="quarter" idx="21" hasCustomPrompt="1"/>
          </p:nvPr>
        </p:nvSpPr>
        <p:spPr>
          <a:xfrm>
            <a:off x="381000" y="3171825"/>
            <a:ext cx="1378727" cy="1628775"/>
          </a:xfrm>
          <a:custGeom>
            <a:avLst/>
            <a:gdLst>
              <a:gd name="connsiteX0" fmla="*/ 0 w 1378727"/>
              <a:gd name="connsiteY0" fmla="*/ 0 h 1628775"/>
              <a:gd name="connsiteX1" fmla="*/ 1378727 w 1378727"/>
              <a:gd name="connsiteY1" fmla="*/ 0 h 1628775"/>
              <a:gd name="connsiteX2" fmla="*/ 1378727 w 1378727"/>
              <a:gd name="connsiteY2" fmla="*/ 1628775 h 1628775"/>
              <a:gd name="connsiteX3" fmla="*/ 0 w 1378727"/>
              <a:gd name="connsiteY3" fmla="*/ 1628775 h 1628775"/>
            </a:gdLst>
            <a:ahLst/>
            <a:cxnLst>
              <a:cxn ang="0">
                <a:pos x="connsiteX0" y="connsiteY0"/>
              </a:cxn>
              <a:cxn ang="0">
                <a:pos x="connsiteX1" y="connsiteY1"/>
              </a:cxn>
              <a:cxn ang="0">
                <a:pos x="connsiteX2" y="connsiteY2"/>
              </a:cxn>
              <a:cxn ang="0">
                <a:pos x="connsiteX3" y="connsiteY3"/>
              </a:cxn>
            </a:cxnLst>
            <a:rect l="l" t="t" r="r" b="b"/>
            <a:pathLst>
              <a:path w="1378727" h="1628775">
                <a:moveTo>
                  <a:pt x="0" y="0"/>
                </a:moveTo>
                <a:lnTo>
                  <a:pt x="1378727" y="0"/>
                </a:lnTo>
                <a:lnTo>
                  <a:pt x="1378727" y="1628775"/>
                </a:lnTo>
                <a:lnTo>
                  <a:pt x="0" y="1628775"/>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
        <p:nvSpPr>
          <p:cNvPr id="14" name="Picture Placeholder 13"/>
          <p:cNvSpPr>
            <a:spLocks noGrp="1"/>
          </p:cNvSpPr>
          <p:nvPr>
            <p:ph type="pic" sz="quarter" idx="22" hasCustomPrompt="1"/>
          </p:nvPr>
        </p:nvSpPr>
        <p:spPr>
          <a:xfrm>
            <a:off x="381000" y="1390650"/>
            <a:ext cx="2968692" cy="1628775"/>
          </a:xfrm>
          <a:custGeom>
            <a:avLst/>
            <a:gdLst>
              <a:gd name="connsiteX0" fmla="*/ 0 w 2968692"/>
              <a:gd name="connsiteY0" fmla="*/ 0 h 1628775"/>
              <a:gd name="connsiteX1" fmla="*/ 2968692 w 2968692"/>
              <a:gd name="connsiteY1" fmla="*/ 0 h 1628775"/>
              <a:gd name="connsiteX2" fmla="*/ 2968692 w 2968692"/>
              <a:gd name="connsiteY2" fmla="*/ 1628775 h 1628775"/>
              <a:gd name="connsiteX3" fmla="*/ 0 w 2968692"/>
              <a:gd name="connsiteY3" fmla="*/ 1628775 h 1628775"/>
            </a:gdLst>
            <a:ahLst/>
            <a:cxnLst>
              <a:cxn ang="0">
                <a:pos x="connsiteX0" y="connsiteY0"/>
              </a:cxn>
              <a:cxn ang="0">
                <a:pos x="connsiteX1" y="connsiteY1"/>
              </a:cxn>
              <a:cxn ang="0">
                <a:pos x="connsiteX2" y="connsiteY2"/>
              </a:cxn>
              <a:cxn ang="0">
                <a:pos x="connsiteX3" y="connsiteY3"/>
              </a:cxn>
            </a:cxnLst>
            <a:rect l="l" t="t" r="r" b="b"/>
            <a:pathLst>
              <a:path w="2968692" h="1628775">
                <a:moveTo>
                  <a:pt x="0" y="0"/>
                </a:moveTo>
                <a:lnTo>
                  <a:pt x="2968692" y="0"/>
                </a:lnTo>
                <a:lnTo>
                  <a:pt x="2968692" y="1628775"/>
                </a:lnTo>
                <a:lnTo>
                  <a:pt x="0" y="1628775"/>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Tree>
    <p:extLst>
      <p:ext uri="{BB962C8B-B14F-4D97-AF65-F5344CB8AC3E}">
        <p14:creationId xmlns:p14="http://schemas.microsoft.com/office/powerpoint/2010/main" val="2887277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 19">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790950" y="883820"/>
            <a:ext cx="4958413" cy="173255"/>
          </a:xfrm>
          <a:prstGeom prst="rect">
            <a:avLst/>
          </a:prstGeom>
        </p:spPr>
        <p:txBody>
          <a:bodyPr wrap="none" lIns="0" tIns="0" rIns="0" bIns="0" anchor="ctr">
            <a:noAutofit/>
          </a:bodyPr>
          <a:lstStyle>
            <a:lvl1pPr marL="0" indent="0" algn="l">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hasCustomPrompt="1"/>
          </p:nvPr>
        </p:nvSpPr>
        <p:spPr>
          <a:xfrm>
            <a:off x="3790950" y="341313"/>
            <a:ext cx="4958413" cy="495383"/>
          </a:xfrm>
          <a:prstGeom prst="rect">
            <a:avLst/>
          </a:prstGeom>
        </p:spPr>
        <p:txBody>
          <a:bodyPr lIns="0" tIns="0" rIns="0" bIns="0" anchor="ctr"/>
          <a:lstStyle>
            <a:lvl1pPr algn="l">
              <a:defRPr sz="3600">
                <a:solidFill>
                  <a:schemeClr val="tx1">
                    <a:lumMod val="50000"/>
                    <a:lumOff val="50000"/>
                  </a:schemeClr>
                </a:solidFill>
              </a:defRPr>
            </a:lvl1pPr>
          </a:lstStyle>
          <a:p>
            <a:r>
              <a:rPr lang="en-US"/>
              <a:t>Click to edit title style</a:t>
            </a:r>
          </a:p>
        </p:txBody>
      </p:sp>
      <p:sp>
        <p:nvSpPr>
          <p:cNvPr id="17" name="Picture Placeholder 16"/>
          <p:cNvSpPr>
            <a:spLocks noGrp="1"/>
          </p:cNvSpPr>
          <p:nvPr>
            <p:ph type="pic" sz="quarter" idx="19" hasCustomPrompt="1"/>
          </p:nvPr>
        </p:nvSpPr>
        <p:spPr>
          <a:xfrm>
            <a:off x="381000" y="341313"/>
            <a:ext cx="1533240" cy="2212410"/>
          </a:xfrm>
          <a:custGeom>
            <a:avLst/>
            <a:gdLst>
              <a:gd name="connsiteX0" fmla="*/ 0 w 1533240"/>
              <a:gd name="connsiteY0" fmla="*/ 0 h 2212410"/>
              <a:gd name="connsiteX1" fmla="*/ 1533240 w 1533240"/>
              <a:gd name="connsiteY1" fmla="*/ 0 h 2212410"/>
              <a:gd name="connsiteX2" fmla="*/ 1533240 w 1533240"/>
              <a:gd name="connsiteY2" fmla="*/ 2212410 h 2212410"/>
              <a:gd name="connsiteX3" fmla="*/ 0 w 1533240"/>
              <a:gd name="connsiteY3" fmla="*/ 2212410 h 2212410"/>
            </a:gdLst>
            <a:ahLst/>
            <a:cxnLst>
              <a:cxn ang="0">
                <a:pos x="connsiteX0" y="connsiteY0"/>
              </a:cxn>
              <a:cxn ang="0">
                <a:pos x="connsiteX1" y="connsiteY1"/>
              </a:cxn>
              <a:cxn ang="0">
                <a:pos x="connsiteX2" y="connsiteY2"/>
              </a:cxn>
              <a:cxn ang="0">
                <a:pos x="connsiteX3" y="connsiteY3"/>
              </a:cxn>
            </a:cxnLst>
            <a:rect l="l" t="t" r="r" b="b"/>
            <a:pathLst>
              <a:path w="1533240" h="2212410">
                <a:moveTo>
                  <a:pt x="0" y="0"/>
                </a:moveTo>
                <a:lnTo>
                  <a:pt x="1533240" y="0"/>
                </a:lnTo>
                <a:lnTo>
                  <a:pt x="1533240" y="2212410"/>
                </a:lnTo>
                <a:lnTo>
                  <a:pt x="0" y="221241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
        <p:nvSpPr>
          <p:cNvPr id="18" name="Picture Placeholder 17"/>
          <p:cNvSpPr>
            <a:spLocks noGrp="1"/>
          </p:cNvSpPr>
          <p:nvPr>
            <p:ph type="pic" sz="quarter" idx="20" hasCustomPrompt="1"/>
          </p:nvPr>
        </p:nvSpPr>
        <p:spPr>
          <a:xfrm>
            <a:off x="1901173" y="2553723"/>
            <a:ext cx="6848190" cy="2212410"/>
          </a:xfrm>
          <a:custGeom>
            <a:avLst/>
            <a:gdLst>
              <a:gd name="connsiteX0" fmla="*/ 0 w 1533240"/>
              <a:gd name="connsiteY0" fmla="*/ 0 h 2212410"/>
              <a:gd name="connsiteX1" fmla="*/ 1533240 w 1533240"/>
              <a:gd name="connsiteY1" fmla="*/ 0 h 2212410"/>
              <a:gd name="connsiteX2" fmla="*/ 1533240 w 1533240"/>
              <a:gd name="connsiteY2" fmla="*/ 2212410 h 2212410"/>
              <a:gd name="connsiteX3" fmla="*/ 0 w 1533240"/>
              <a:gd name="connsiteY3" fmla="*/ 2212410 h 2212410"/>
            </a:gdLst>
            <a:ahLst/>
            <a:cxnLst>
              <a:cxn ang="0">
                <a:pos x="connsiteX0" y="connsiteY0"/>
              </a:cxn>
              <a:cxn ang="0">
                <a:pos x="connsiteX1" y="connsiteY1"/>
              </a:cxn>
              <a:cxn ang="0">
                <a:pos x="connsiteX2" y="connsiteY2"/>
              </a:cxn>
              <a:cxn ang="0">
                <a:pos x="connsiteX3" y="connsiteY3"/>
              </a:cxn>
            </a:cxnLst>
            <a:rect l="l" t="t" r="r" b="b"/>
            <a:pathLst>
              <a:path w="1533240" h="2212410">
                <a:moveTo>
                  <a:pt x="0" y="0"/>
                </a:moveTo>
                <a:lnTo>
                  <a:pt x="1533240" y="0"/>
                </a:lnTo>
                <a:lnTo>
                  <a:pt x="1533240" y="2212410"/>
                </a:lnTo>
                <a:lnTo>
                  <a:pt x="0" y="2212410"/>
                </a:lnTo>
                <a:close/>
              </a:path>
            </a:pathLst>
          </a:custGeom>
          <a:solidFill>
            <a:schemeClr val="tx2">
              <a:lumMod val="10000"/>
              <a:lumOff val="90000"/>
            </a:schemeClr>
          </a:solidFill>
          <a:ln w="19050">
            <a:noFill/>
          </a:ln>
        </p:spPr>
        <p:txBody>
          <a:bodyPr wrap="square" lIns="0" tIns="91440" rIns="0" bIns="365760" anchor="b">
            <a:noAutofit/>
          </a:bodyPr>
          <a:lstStyle>
            <a:lvl1pPr algn="ctr" rtl="0">
              <a:buNone/>
              <a:defRPr sz="1100">
                <a:solidFill>
                  <a:schemeClr val="bg1">
                    <a:lumMod val="65000"/>
                  </a:schemeClr>
                </a:solidFill>
              </a:defRPr>
            </a:lvl1pPr>
          </a:lstStyle>
          <a:p>
            <a:r>
              <a:rPr lang="en-US"/>
              <a:t>Image Holder</a:t>
            </a:r>
          </a:p>
        </p:txBody>
      </p:sp>
    </p:spTree>
    <p:extLst>
      <p:ext uri="{BB962C8B-B14F-4D97-AF65-F5344CB8AC3E}">
        <p14:creationId xmlns:p14="http://schemas.microsoft.com/office/powerpoint/2010/main" val="2379009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 20">
    <p:spTree>
      <p:nvGrpSpPr>
        <p:cNvPr id="1" name=""/>
        <p:cNvGrpSpPr/>
        <p:nvPr/>
      </p:nvGrpSpPr>
      <p:grpSpPr>
        <a:xfrm>
          <a:off x="0" y="0"/>
          <a:ext cx="0" cy="0"/>
          <a:chOff x="0" y="0"/>
          <a:chExt cx="0" cy="0"/>
        </a:xfrm>
      </p:grpSpPr>
      <p:sp>
        <p:nvSpPr>
          <p:cNvPr id="25" name="Picture Placeholder 24"/>
          <p:cNvSpPr>
            <a:spLocks noGrp="1"/>
          </p:cNvSpPr>
          <p:nvPr>
            <p:ph type="pic" sz="quarter" idx="25" hasCustomPrompt="1"/>
          </p:nvPr>
        </p:nvSpPr>
        <p:spPr>
          <a:xfrm>
            <a:off x="6872938" y="165735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17" name="Picture Placeholder 16"/>
          <p:cNvSpPr>
            <a:spLocks noGrp="1"/>
          </p:cNvSpPr>
          <p:nvPr>
            <p:ph type="pic" sz="quarter" idx="26" hasCustomPrompt="1"/>
          </p:nvPr>
        </p:nvSpPr>
        <p:spPr>
          <a:xfrm>
            <a:off x="428625" y="165735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20" name="Picture Placeholder 19"/>
          <p:cNvSpPr>
            <a:spLocks noGrp="1"/>
          </p:cNvSpPr>
          <p:nvPr>
            <p:ph type="pic" sz="quarter" idx="23" hasCustomPrompt="1"/>
          </p:nvPr>
        </p:nvSpPr>
        <p:spPr>
          <a:xfrm>
            <a:off x="1676400" y="1476375"/>
            <a:ext cx="2190750" cy="2190750"/>
          </a:xfrm>
          <a:custGeom>
            <a:avLst/>
            <a:gdLst>
              <a:gd name="connsiteX0" fmla="*/ 1095375 w 2190750"/>
              <a:gd name="connsiteY0" fmla="*/ 0 h 2190750"/>
              <a:gd name="connsiteX1" fmla="*/ 2190750 w 2190750"/>
              <a:gd name="connsiteY1" fmla="*/ 1095375 h 2190750"/>
              <a:gd name="connsiteX2" fmla="*/ 1095375 w 2190750"/>
              <a:gd name="connsiteY2" fmla="*/ 2190750 h 2190750"/>
              <a:gd name="connsiteX3" fmla="*/ 0 w 2190750"/>
              <a:gd name="connsiteY3" fmla="*/ 1095375 h 2190750"/>
              <a:gd name="connsiteX4" fmla="*/ 1095375 w 2190750"/>
              <a:gd name="connsiteY4" fmla="*/ 0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0" h="2190750">
                <a:moveTo>
                  <a:pt x="1095375" y="0"/>
                </a:moveTo>
                <a:cubicBezTo>
                  <a:pt x="1700334" y="0"/>
                  <a:pt x="2190750" y="490416"/>
                  <a:pt x="2190750" y="1095375"/>
                </a:cubicBezTo>
                <a:cubicBezTo>
                  <a:pt x="2190750" y="1700334"/>
                  <a:pt x="1700334" y="2190750"/>
                  <a:pt x="1095375" y="2190750"/>
                </a:cubicBezTo>
                <a:cubicBezTo>
                  <a:pt x="490416" y="2190750"/>
                  <a:pt x="0" y="1700334"/>
                  <a:pt x="0" y="1095375"/>
                </a:cubicBezTo>
                <a:cubicBezTo>
                  <a:pt x="0" y="490416"/>
                  <a:pt x="490416" y="0"/>
                  <a:pt x="1095375" y="0"/>
                </a:cubicBezTo>
                <a:close/>
              </a:path>
            </a:pathLst>
          </a:custGeom>
          <a:solidFill>
            <a:schemeClr val="tx2">
              <a:lumMod val="10000"/>
              <a:lumOff val="90000"/>
            </a:schemeClr>
          </a:solidFill>
          <a:ln w="19050">
            <a:noFill/>
          </a:ln>
          <a:effectLst>
            <a:outerShdw blurRad="50800" dist="38100" dir="10800000" algn="r" rotWithShape="0">
              <a:prstClr val="black">
                <a:alpha val="40000"/>
              </a:prstClr>
            </a:outerShdw>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21" name="Picture Placeholder 20"/>
          <p:cNvSpPr>
            <a:spLocks noGrp="1"/>
          </p:cNvSpPr>
          <p:nvPr>
            <p:ph type="pic" sz="quarter" idx="24" hasCustomPrompt="1"/>
          </p:nvPr>
        </p:nvSpPr>
        <p:spPr>
          <a:xfrm>
            <a:off x="5276850" y="1476375"/>
            <a:ext cx="2190750" cy="2190750"/>
          </a:xfrm>
          <a:custGeom>
            <a:avLst/>
            <a:gdLst>
              <a:gd name="connsiteX0" fmla="*/ 1095375 w 2190750"/>
              <a:gd name="connsiteY0" fmla="*/ 0 h 2190750"/>
              <a:gd name="connsiteX1" fmla="*/ 2190750 w 2190750"/>
              <a:gd name="connsiteY1" fmla="*/ 1095375 h 2190750"/>
              <a:gd name="connsiteX2" fmla="*/ 1095375 w 2190750"/>
              <a:gd name="connsiteY2" fmla="*/ 2190750 h 2190750"/>
              <a:gd name="connsiteX3" fmla="*/ 0 w 2190750"/>
              <a:gd name="connsiteY3" fmla="*/ 1095375 h 2190750"/>
              <a:gd name="connsiteX4" fmla="*/ 1095375 w 2190750"/>
              <a:gd name="connsiteY4" fmla="*/ 0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0" h="2190750">
                <a:moveTo>
                  <a:pt x="1095375" y="0"/>
                </a:moveTo>
                <a:cubicBezTo>
                  <a:pt x="1700334" y="0"/>
                  <a:pt x="2190750" y="490416"/>
                  <a:pt x="2190750" y="1095375"/>
                </a:cubicBezTo>
                <a:cubicBezTo>
                  <a:pt x="2190750" y="1700334"/>
                  <a:pt x="1700334" y="2190750"/>
                  <a:pt x="1095375" y="2190750"/>
                </a:cubicBezTo>
                <a:cubicBezTo>
                  <a:pt x="490416" y="2190750"/>
                  <a:pt x="0" y="1700334"/>
                  <a:pt x="0" y="1095375"/>
                </a:cubicBezTo>
                <a:cubicBezTo>
                  <a:pt x="0" y="490416"/>
                  <a:pt x="490416" y="0"/>
                  <a:pt x="1095375" y="0"/>
                </a:cubicBezTo>
                <a:close/>
              </a:path>
            </a:pathLst>
          </a:custGeom>
          <a:solidFill>
            <a:schemeClr val="tx2">
              <a:lumMod val="10000"/>
              <a:lumOff val="90000"/>
            </a:schemeClr>
          </a:solidFill>
          <a:ln w="19050">
            <a:noFill/>
          </a:ln>
          <a:effectLst>
            <a:outerShdw blurRad="50800" dist="38100" algn="l" rotWithShape="0">
              <a:prstClr val="black">
                <a:alpha val="40000"/>
              </a:prstClr>
            </a:outerShdw>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136550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 2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20" name="Picture Placeholder 19"/>
          <p:cNvSpPr>
            <a:spLocks noGrp="1"/>
          </p:cNvSpPr>
          <p:nvPr>
            <p:ph type="pic" sz="quarter" idx="23" hasCustomPrompt="1"/>
          </p:nvPr>
        </p:nvSpPr>
        <p:spPr>
          <a:xfrm>
            <a:off x="385813" y="1476375"/>
            <a:ext cx="2190750" cy="2190750"/>
          </a:xfrm>
          <a:custGeom>
            <a:avLst/>
            <a:gdLst>
              <a:gd name="connsiteX0" fmla="*/ 1095375 w 2190750"/>
              <a:gd name="connsiteY0" fmla="*/ 0 h 2190750"/>
              <a:gd name="connsiteX1" fmla="*/ 2190750 w 2190750"/>
              <a:gd name="connsiteY1" fmla="*/ 1095375 h 2190750"/>
              <a:gd name="connsiteX2" fmla="*/ 1095375 w 2190750"/>
              <a:gd name="connsiteY2" fmla="*/ 2190750 h 2190750"/>
              <a:gd name="connsiteX3" fmla="*/ 0 w 2190750"/>
              <a:gd name="connsiteY3" fmla="*/ 1095375 h 2190750"/>
              <a:gd name="connsiteX4" fmla="*/ 1095375 w 2190750"/>
              <a:gd name="connsiteY4" fmla="*/ 0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0" h="2190750">
                <a:moveTo>
                  <a:pt x="1095375" y="0"/>
                </a:moveTo>
                <a:cubicBezTo>
                  <a:pt x="1700334" y="0"/>
                  <a:pt x="2190750" y="490416"/>
                  <a:pt x="2190750" y="1095375"/>
                </a:cubicBezTo>
                <a:cubicBezTo>
                  <a:pt x="2190750" y="1700334"/>
                  <a:pt x="1700334" y="2190750"/>
                  <a:pt x="1095375" y="2190750"/>
                </a:cubicBezTo>
                <a:cubicBezTo>
                  <a:pt x="490416" y="2190750"/>
                  <a:pt x="0" y="1700334"/>
                  <a:pt x="0" y="1095375"/>
                </a:cubicBezTo>
                <a:cubicBezTo>
                  <a:pt x="0" y="490416"/>
                  <a:pt x="490416" y="0"/>
                  <a:pt x="1095375"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8" name="Picture Placeholder 19"/>
          <p:cNvSpPr>
            <a:spLocks noGrp="1"/>
          </p:cNvSpPr>
          <p:nvPr>
            <p:ph type="pic" sz="quarter" idx="25" hasCustomPrompt="1"/>
          </p:nvPr>
        </p:nvSpPr>
        <p:spPr>
          <a:xfrm>
            <a:off x="3472213" y="1476375"/>
            <a:ext cx="2190750" cy="2190750"/>
          </a:xfrm>
          <a:custGeom>
            <a:avLst/>
            <a:gdLst>
              <a:gd name="connsiteX0" fmla="*/ 1095375 w 2190750"/>
              <a:gd name="connsiteY0" fmla="*/ 0 h 2190750"/>
              <a:gd name="connsiteX1" fmla="*/ 2190750 w 2190750"/>
              <a:gd name="connsiteY1" fmla="*/ 1095375 h 2190750"/>
              <a:gd name="connsiteX2" fmla="*/ 1095375 w 2190750"/>
              <a:gd name="connsiteY2" fmla="*/ 2190750 h 2190750"/>
              <a:gd name="connsiteX3" fmla="*/ 0 w 2190750"/>
              <a:gd name="connsiteY3" fmla="*/ 1095375 h 2190750"/>
              <a:gd name="connsiteX4" fmla="*/ 1095375 w 2190750"/>
              <a:gd name="connsiteY4" fmla="*/ 0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0" h="2190750">
                <a:moveTo>
                  <a:pt x="1095375" y="0"/>
                </a:moveTo>
                <a:cubicBezTo>
                  <a:pt x="1700334" y="0"/>
                  <a:pt x="2190750" y="490416"/>
                  <a:pt x="2190750" y="1095375"/>
                </a:cubicBezTo>
                <a:cubicBezTo>
                  <a:pt x="2190750" y="1700334"/>
                  <a:pt x="1700334" y="2190750"/>
                  <a:pt x="1095375" y="2190750"/>
                </a:cubicBezTo>
                <a:cubicBezTo>
                  <a:pt x="490416" y="2190750"/>
                  <a:pt x="0" y="1700334"/>
                  <a:pt x="0" y="1095375"/>
                </a:cubicBezTo>
                <a:cubicBezTo>
                  <a:pt x="0" y="490416"/>
                  <a:pt x="490416" y="0"/>
                  <a:pt x="1095375"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9" name="Picture Placeholder 19"/>
          <p:cNvSpPr>
            <a:spLocks noGrp="1"/>
          </p:cNvSpPr>
          <p:nvPr>
            <p:ph type="pic" sz="quarter" idx="26" hasCustomPrompt="1"/>
          </p:nvPr>
        </p:nvSpPr>
        <p:spPr>
          <a:xfrm>
            <a:off x="6558613" y="1476375"/>
            <a:ext cx="2190750" cy="2190750"/>
          </a:xfrm>
          <a:custGeom>
            <a:avLst/>
            <a:gdLst>
              <a:gd name="connsiteX0" fmla="*/ 1095375 w 2190750"/>
              <a:gd name="connsiteY0" fmla="*/ 0 h 2190750"/>
              <a:gd name="connsiteX1" fmla="*/ 2190750 w 2190750"/>
              <a:gd name="connsiteY1" fmla="*/ 1095375 h 2190750"/>
              <a:gd name="connsiteX2" fmla="*/ 1095375 w 2190750"/>
              <a:gd name="connsiteY2" fmla="*/ 2190750 h 2190750"/>
              <a:gd name="connsiteX3" fmla="*/ 0 w 2190750"/>
              <a:gd name="connsiteY3" fmla="*/ 1095375 h 2190750"/>
              <a:gd name="connsiteX4" fmla="*/ 1095375 w 2190750"/>
              <a:gd name="connsiteY4" fmla="*/ 0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0" h="2190750">
                <a:moveTo>
                  <a:pt x="1095375" y="0"/>
                </a:moveTo>
                <a:cubicBezTo>
                  <a:pt x="1700334" y="0"/>
                  <a:pt x="2190750" y="490416"/>
                  <a:pt x="2190750" y="1095375"/>
                </a:cubicBezTo>
                <a:cubicBezTo>
                  <a:pt x="2190750" y="1700334"/>
                  <a:pt x="1700334" y="2190750"/>
                  <a:pt x="1095375" y="2190750"/>
                </a:cubicBezTo>
                <a:cubicBezTo>
                  <a:pt x="490416" y="2190750"/>
                  <a:pt x="0" y="1700334"/>
                  <a:pt x="0" y="1095375"/>
                </a:cubicBezTo>
                <a:cubicBezTo>
                  <a:pt x="0" y="490416"/>
                  <a:pt x="490416" y="0"/>
                  <a:pt x="1095375"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394920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 22">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20" name="Picture Placeholder 19"/>
          <p:cNvSpPr>
            <a:spLocks noGrp="1"/>
          </p:cNvSpPr>
          <p:nvPr>
            <p:ph type="pic" sz="quarter" idx="23" hasCustomPrompt="1"/>
          </p:nvPr>
        </p:nvSpPr>
        <p:spPr>
          <a:xfrm>
            <a:off x="356135" y="1444290"/>
            <a:ext cx="3076274" cy="3076274"/>
          </a:xfrm>
          <a:custGeom>
            <a:avLst/>
            <a:gdLst>
              <a:gd name="connsiteX0" fmla="*/ 1095375 w 2190750"/>
              <a:gd name="connsiteY0" fmla="*/ 0 h 2190750"/>
              <a:gd name="connsiteX1" fmla="*/ 2190750 w 2190750"/>
              <a:gd name="connsiteY1" fmla="*/ 1095375 h 2190750"/>
              <a:gd name="connsiteX2" fmla="*/ 1095375 w 2190750"/>
              <a:gd name="connsiteY2" fmla="*/ 2190750 h 2190750"/>
              <a:gd name="connsiteX3" fmla="*/ 0 w 2190750"/>
              <a:gd name="connsiteY3" fmla="*/ 1095375 h 2190750"/>
              <a:gd name="connsiteX4" fmla="*/ 1095375 w 2190750"/>
              <a:gd name="connsiteY4" fmla="*/ 0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0" h="2190750">
                <a:moveTo>
                  <a:pt x="1095375" y="0"/>
                </a:moveTo>
                <a:cubicBezTo>
                  <a:pt x="1700334" y="0"/>
                  <a:pt x="2190750" y="490416"/>
                  <a:pt x="2190750" y="1095375"/>
                </a:cubicBezTo>
                <a:cubicBezTo>
                  <a:pt x="2190750" y="1700334"/>
                  <a:pt x="1700334" y="2190750"/>
                  <a:pt x="1095375" y="2190750"/>
                </a:cubicBezTo>
                <a:cubicBezTo>
                  <a:pt x="490416" y="2190750"/>
                  <a:pt x="0" y="1700334"/>
                  <a:pt x="0" y="1095375"/>
                </a:cubicBezTo>
                <a:cubicBezTo>
                  <a:pt x="0" y="490416"/>
                  <a:pt x="490416" y="0"/>
                  <a:pt x="1095375"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8" name="Picture Placeholder 16"/>
          <p:cNvSpPr>
            <a:spLocks noGrp="1"/>
          </p:cNvSpPr>
          <p:nvPr>
            <p:ph type="pic" sz="quarter" idx="26" hasCustomPrompt="1"/>
          </p:nvPr>
        </p:nvSpPr>
        <p:spPr>
          <a:xfrm>
            <a:off x="2057400" y="306795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2">
              <a:lumMod val="10000"/>
              <a:lumOff val="90000"/>
            </a:schemeClr>
          </a:solidFill>
          <a:ln w="19050">
            <a:noFill/>
          </a:ln>
          <a:effectLst>
            <a:outerShdw blurRad="50800" dist="38100" dir="8100000" algn="tr" rotWithShape="0">
              <a:prstClr val="black">
                <a:alpha val="40000"/>
              </a:prstClr>
            </a:outerShdw>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
        <p:nvSpPr>
          <p:cNvPr id="9" name="Picture Placeholder 24"/>
          <p:cNvSpPr>
            <a:spLocks noGrp="1"/>
          </p:cNvSpPr>
          <p:nvPr>
            <p:ph type="pic" sz="quarter" idx="25" hasCustomPrompt="1"/>
          </p:nvPr>
        </p:nvSpPr>
        <p:spPr>
          <a:xfrm>
            <a:off x="2594209" y="1200150"/>
            <a:ext cx="1371394" cy="1371394"/>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2">
              <a:lumMod val="10000"/>
              <a:lumOff val="90000"/>
            </a:schemeClr>
          </a:solidFill>
          <a:ln w="19050">
            <a:noFill/>
          </a:ln>
          <a:effectLst>
            <a:outerShdw blurRad="50800" dist="38100" dir="10800000" algn="r" rotWithShape="0">
              <a:prstClr val="black">
                <a:alpha val="40000"/>
              </a:prstClr>
            </a:outerShdw>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875315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 23">
    <p:spTree>
      <p:nvGrpSpPr>
        <p:cNvPr id="1" name=""/>
        <p:cNvGrpSpPr/>
        <p:nvPr/>
      </p:nvGrpSpPr>
      <p:grpSpPr>
        <a:xfrm>
          <a:off x="0" y="0"/>
          <a:ext cx="0" cy="0"/>
          <a:chOff x="0" y="0"/>
          <a:chExt cx="0" cy="0"/>
        </a:xfrm>
      </p:grpSpPr>
      <p:sp>
        <p:nvSpPr>
          <p:cNvPr id="11" name="Picture Placeholder 10"/>
          <p:cNvSpPr>
            <a:spLocks noGrp="1"/>
          </p:cNvSpPr>
          <p:nvPr>
            <p:ph type="pic" sz="quarter" idx="25" hasCustomPrompt="1"/>
          </p:nvPr>
        </p:nvSpPr>
        <p:spPr>
          <a:xfrm>
            <a:off x="3721235" y="371575"/>
            <a:ext cx="1701530" cy="1701530"/>
          </a:xfrm>
          <a:custGeom>
            <a:avLst/>
            <a:gdLst>
              <a:gd name="connsiteX0" fmla="*/ 850765 w 1701530"/>
              <a:gd name="connsiteY0" fmla="*/ 0 h 1701530"/>
              <a:gd name="connsiteX1" fmla="*/ 1701530 w 1701530"/>
              <a:gd name="connsiteY1" fmla="*/ 850765 h 1701530"/>
              <a:gd name="connsiteX2" fmla="*/ 850765 w 1701530"/>
              <a:gd name="connsiteY2" fmla="*/ 1701530 h 1701530"/>
              <a:gd name="connsiteX3" fmla="*/ 0 w 1701530"/>
              <a:gd name="connsiteY3" fmla="*/ 850765 h 1701530"/>
              <a:gd name="connsiteX4" fmla="*/ 850765 w 1701530"/>
              <a:gd name="connsiteY4" fmla="*/ 0 h 170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530" h="1701530">
                <a:moveTo>
                  <a:pt x="850765" y="0"/>
                </a:moveTo>
                <a:cubicBezTo>
                  <a:pt x="1320630" y="0"/>
                  <a:pt x="1701530" y="380900"/>
                  <a:pt x="1701530" y="850765"/>
                </a:cubicBezTo>
                <a:cubicBezTo>
                  <a:pt x="1701530" y="1320630"/>
                  <a:pt x="1320630" y="1701530"/>
                  <a:pt x="850765" y="1701530"/>
                </a:cubicBezTo>
                <a:cubicBezTo>
                  <a:pt x="380900" y="1701530"/>
                  <a:pt x="0" y="1320630"/>
                  <a:pt x="0" y="850765"/>
                </a:cubicBezTo>
                <a:cubicBezTo>
                  <a:pt x="0" y="380900"/>
                  <a:pt x="380900" y="0"/>
                  <a:pt x="850765" y="0"/>
                </a:cubicBezTo>
                <a:close/>
              </a:path>
            </a:pathLst>
          </a:custGeom>
          <a:solidFill>
            <a:schemeClr val="tx2">
              <a:lumMod val="10000"/>
              <a:lumOff val="90000"/>
            </a:schemeClr>
          </a:solidFill>
          <a:ln w="19050">
            <a:noFill/>
          </a:ln>
          <a:effectLst/>
        </p:spPr>
        <p:txBody>
          <a:bodyPr wrap="square" lIns="0" tIns="0" rIns="0" bIns="274320" anchor="b">
            <a:noAutofit/>
          </a:bodyPr>
          <a:lstStyle>
            <a:lvl1pPr algn="ctr" rtl="0">
              <a:buNone/>
              <a:defRPr sz="7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953861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 24">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5" name="Title 2"/>
          <p:cNvSpPr>
            <a:spLocks noGrp="1"/>
          </p:cNvSpPr>
          <p:nvPr>
            <p:ph type="title"/>
          </p:nvPr>
        </p:nvSpPr>
        <p:spPr>
          <a:xfrm>
            <a:off x="381000" y="341313"/>
            <a:ext cx="8368363" cy="495383"/>
          </a:xfrm>
          <a:prstGeom prst="rect">
            <a:avLst/>
          </a:prstGeom>
        </p:spPr>
        <p:txBody>
          <a:bodyPr lIns="0" tIns="0" rIns="0" bIns="0" anchor="ctr"/>
          <a:lstStyle>
            <a:lvl1pPr algn="l">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2239531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 25">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186989" y="0"/>
            <a:ext cx="4957011" cy="5143500"/>
          </a:xfrm>
          <a:prstGeom prst="rect">
            <a:avLst/>
          </a:prstGeom>
          <a:solidFill>
            <a:schemeClr val="bg1">
              <a:lumMod val="95000"/>
            </a:schemeClr>
          </a:solidFill>
          <a:ln>
            <a:noFill/>
          </a:ln>
          <a:effectLst/>
        </p:spPr>
        <p:txBody>
          <a:bodyPr bIns="457200" anchor="b"/>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8005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bg1">
              <a:lumMod val="95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96664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 26">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572000" y="0"/>
            <a:ext cx="4572000" cy="5143500"/>
          </a:xfrm>
          <a:prstGeom prst="rect">
            <a:avLst/>
          </a:prstGeom>
          <a:solidFill>
            <a:schemeClr val="bg1">
              <a:lumMod val="95000"/>
            </a:schemeClr>
          </a:solidFill>
          <a:ln>
            <a:noFill/>
          </a:ln>
          <a:effectLst/>
        </p:spPr>
        <p:txBody>
          <a:bodyPr bIns="457200" anchor="b"/>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4172351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 27">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4572000" cy="5143500"/>
          </a:xfrm>
          <a:prstGeom prst="rect">
            <a:avLst/>
          </a:prstGeom>
          <a:solidFill>
            <a:schemeClr val="bg1">
              <a:lumMod val="95000"/>
            </a:schemeClr>
          </a:solidFill>
          <a:ln>
            <a:noFill/>
          </a:ln>
          <a:effectLst/>
        </p:spPr>
        <p:txBody>
          <a:bodyPr bIns="457200" anchor="b"/>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402966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 28">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4957011" cy="5143500"/>
          </a:xfrm>
          <a:prstGeom prst="rect">
            <a:avLst/>
          </a:prstGeom>
          <a:solidFill>
            <a:schemeClr val="bg1">
              <a:lumMod val="95000"/>
            </a:schemeClr>
          </a:solidFill>
          <a:ln>
            <a:noFill/>
          </a:ln>
          <a:effectLst/>
        </p:spPr>
        <p:txBody>
          <a:bodyPr bIns="457200" anchor="b"/>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991666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 29">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l">
              <a:defRPr sz="3600">
                <a:solidFill>
                  <a:schemeClr val="tx1">
                    <a:lumMod val="50000"/>
                    <a:lumOff val="50000"/>
                  </a:schemeClr>
                </a:solidFill>
              </a:defRPr>
            </a:lvl1pPr>
          </a:lstStyle>
          <a:p>
            <a:r>
              <a:rPr lang="en-US"/>
              <a:t>Click to edit Master title style</a:t>
            </a:r>
          </a:p>
        </p:txBody>
      </p:sp>
      <p:sp>
        <p:nvSpPr>
          <p:cNvPr id="13" name="Picture Placeholder 12"/>
          <p:cNvSpPr>
            <a:spLocks noGrp="1"/>
          </p:cNvSpPr>
          <p:nvPr>
            <p:ph type="pic" sz="quarter" idx="12" hasCustomPrompt="1"/>
          </p:nvPr>
        </p:nvSpPr>
        <p:spPr>
          <a:xfrm>
            <a:off x="4730182" y="1419977"/>
            <a:ext cx="3471618" cy="1957377"/>
          </a:xfrm>
          <a:custGeom>
            <a:avLst/>
            <a:gdLst>
              <a:gd name="connsiteX0" fmla="*/ 0 w 3471618"/>
              <a:gd name="connsiteY0" fmla="*/ 0 h 1957377"/>
              <a:gd name="connsiteX1" fmla="*/ 3471618 w 3471618"/>
              <a:gd name="connsiteY1" fmla="*/ 0 h 1957377"/>
              <a:gd name="connsiteX2" fmla="*/ 3471618 w 3471618"/>
              <a:gd name="connsiteY2" fmla="*/ 1957377 h 1957377"/>
              <a:gd name="connsiteX3" fmla="*/ 0 w 3471618"/>
              <a:gd name="connsiteY3" fmla="*/ 1957377 h 1957377"/>
            </a:gdLst>
            <a:ahLst/>
            <a:cxnLst>
              <a:cxn ang="0">
                <a:pos x="connsiteX0" y="connsiteY0"/>
              </a:cxn>
              <a:cxn ang="0">
                <a:pos x="connsiteX1" y="connsiteY1"/>
              </a:cxn>
              <a:cxn ang="0">
                <a:pos x="connsiteX2" y="connsiteY2"/>
              </a:cxn>
              <a:cxn ang="0">
                <a:pos x="connsiteX3" y="connsiteY3"/>
              </a:cxn>
            </a:cxnLst>
            <a:rect l="l" t="t" r="r" b="b"/>
            <a:pathLst>
              <a:path w="3471618" h="1957377">
                <a:moveTo>
                  <a:pt x="0" y="0"/>
                </a:moveTo>
                <a:lnTo>
                  <a:pt x="3471618" y="0"/>
                </a:lnTo>
                <a:lnTo>
                  <a:pt x="3471618" y="1957377"/>
                </a:lnTo>
                <a:lnTo>
                  <a:pt x="0" y="195737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653088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 30">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12" name="Picture Placeholder 11"/>
          <p:cNvSpPr>
            <a:spLocks noGrp="1"/>
          </p:cNvSpPr>
          <p:nvPr>
            <p:ph type="pic" sz="quarter" idx="12" hasCustomPrompt="1"/>
          </p:nvPr>
        </p:nvSpPr>
        <p:spPr>
          <a:xfrm>
            <a:off x="3071751" y="1904343"/>
            <a:ext cx="2991869" cy="1686883"/>
          </a:xfrm>
          <a:custGeom>
            <a:avLst/>
            <a:gdLst>
              <a:gd name="connsiteX0" fmla="*/ 0 w 2991869"/>
              <a:gd name="connsiteY0" fmla="*/ 0 h 1686883"/>
              <a:gd name="connsiteX1" fmla="*/ 2991869 w 2991869"/>
              <a:gd name="connsiteY1" fmla="*/ 0 h 1686883"/>
              <a:gd name="connsiteX2" fmla="*/ 2991869 w 2991869"/>
              <a:gd name="connsiteY2" fmla="*/ 1686883 h 1686883"/>
              <a:gd name="connsiteX3" fmla="*/ 0 w 2991869"/>
              <a:gd name="connsiteY3" fmla="*/ 1686883 h 1686883"/>
            </a:gdLst>
            <a:ahLst/>
            <a:cxnLst>
              <a:cxn ang="0">
                <a:pos x="connsiteX0" y="connsiteY0"/>
              </a:cxn>
              <a:cxn ang="0">
                <a:pos x="connsiteX1" y="connsiteY1"/>
              </a:cxn>
              <a:cxn ang="0">
                <a:pos x="connsiteX2" y="connsiteY2"/>
              </a:cxn>
              <a:cxn ang="0">
                <a:pos x="connsiteX3" y="connsiteY3"/>
              </a:cxn>
            </a:cxnLst>
            <a:rect l="l" t="t" r="r" b="b"/>
            <a:pathLst>
              <a:path w="2991869" h="1686883">
                <a:moveTo>
                  <a:pt x="0" y="0"/>
                </a:moveTo>
                <a:lnTo>
                  <a:pt x="2991869" y="0"/>
                </a:lnTo>
                <a:lnTo>
                  <a:pt x="2991869" y="1686883"/>
                </a:lnTo>
                <a:lnTo>
                  <a:pt x="0" y="1686883"/>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2495567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 31">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9" name="Picture Placeholder 8"/>
          <p:cNvSpPr>
            <a:spLocks noGrp="1"/>
          </p:cNvSpPr>
          <p:nvPr>
            <p:ph type="pic" sz="quarter" idx="12" hasCustomPrompt="1"/>
          </p:nvPr>
        </p:nvSpPr>
        <p:spPr>
          <a:xfrm>
            <a:off x="3144715" y="1831006"/>
            <a:ext cx="2814826" cy="3533169"/>
          </a:xfrm>
          <a:custGeom>
            <a:avLst/>
            <a:gdLst>
              <a:gd name="connsiteX0" fmla="*/ 15681 w 2814826"/>
              <a:gd name="connsiteY0" fmla="*/ 0 h 3533169"/>
              <a:gd name="connsiteX1" fmla="*/ 2801758 w 2814826"/>
              <a:gd name="connsiteY1" fmla="*/ 2611 h 3533169"/>
              <a:gd name="connsiteX2" fmla="*/ 2814826 w 2814826"/>
              <a:gd name="connsiteY2" fmla="*/ 18279 h 3533169"/>
              <a:gd name="connsiteX3" fmla="*/ 2814826 w 2814826"/>
              <a:gd name="connsiteY3" fmla="*/ 3520112 h 3533169"/>
              <a:gd name="connsiteX4" fmla="*/ 2799145 w 2814826"/>
              <a:gd name="connsiteY4" fmla="*/ 3533169 h 3533169"/>
              <a:gd name="connsiteX5" fmla="*/ 15681 w 2814826"/>
              <a:gd name="connsiteY5" fmla="*/ 3533169 h 3533169"/>
              <a:gd name="connsiteX6" fmla="*/ 0 w 2814826"/>
              <a:gd name="connsiteY6" fmla="*/ 3517501 h 3533169"/>
              <a:gd name="connsiteX7" fmla="*/ 2613 w 2814826"/>
              <a:gd name="connsiteY7" fmla="*/ 15668 h 3533169"/>
              <a:gd name="connsiteX8" fmla="*/ 15681 w 2814826"/>
              <a:gd name="connsiteY8" fmla="*/ 0 h 353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4826" h="3533169">
                <a:moveTo>
                  <a:pt x="15681" y="0"/>
                </a:moveTo>
                <a:cubicBezTo>
                  <a:pt x="2801758" y="2611"/>
                  <a:pt x="2801758" y="2611"/>
                  <a:pt x="2801758" y="2611"/>
                </a:cubicBezTo>
                <a:cubicBezTo>
                  <a:pt x="2809599" y="2611"/>
                  <a:pt x="2814826" y="7834"/>
                  <a:pt x="2814826" y="18279"/>
                </a:cubicBezTo>
                <a:cubicBezTo>
                  <a:pt x="2814826" y="3520112"/>
                  <a:pt x="2814826" y="3520112"/>
                  <a:pt x="2814826" y="3520112"/>
                </a:cubicBezTo>
                <a:cubicBezTo>
                  <a:pt x="2814826" y="3527946"/>
                  <a:pt x="2806985" y="3533169"/>
                  <a:pt x="2799145" y="3533169"/>
                </a:cubicBezTo>
                <a:cubicBezTo>
                  <a:pt x="15681" y="3533169"/>
                  <a:pt x="15681" y="3533169"/>
                  <a:pt x="15681" y="3533169"/>
                </a:cubicBezTo>
                <a:cubicBezTo>
                  <a:pt x="7841" y="3533169"/>
                  <a:pt x="0" y="3525335"/>
                  <a:pt x="0" y="3517501"/>
                </a:cubicBezTo>
                <a:cubicBezTo>
                  <a:pt x="2613" y="15668"/>
                  <a:pt x="2613" y="15668"/>
                  <a:pt x="2613" y="15668"/>
                </a:cubicBezTo>
                <a:cubicBezTo>
                  <a:pt x="2613" y="7834"/>
                  <a:pt x="7841" y="0"/>
                  <a:pt x="15681" y="0"/>
                </a:cubicBez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2187160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 3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454400" y="883820"/>
            <a:ext cx="5294963" cy="173255"/>
          </a:xfrm>
          <a:prstGeom prst="rect">
            <a:avLst/>
          </a:prstGeom>
        </p:spPr>
        <p:txBody>
          <a:bodyPr wrap="none" lIns="0" tIns="0" rIns="0" bIns="0" anchor="ctr">
            <a:noAutofit/>
          </a:bodyPr>
          <a:lstStyle>
            <a:lvl1pPr marL="0" indent="0" algn="l">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p:cNvSpPr>
            <a:spLocks noGrp="1"/>
          </p:cNvSpPr>
          <p:nvPr>
            <p:ph type="title" hasCustomPrompt="1"/>
          </p:nvPr>
        </p:nvSpPr>
        <p:spPr>
          <a:xfrm>
            <a:off x="3454400" y="341313"/>
            <a:ext cx="5294963" cy="495383"/>
          </a:xfrm>
          <a:prstGeom prst="rect">
            <a:avLst/>
          </a:prstGeom>
        </p:spPr>
        <p:txBody>
          <a:bodyPr lIns="0" tIns="0" rIns="0" bIns="0" anchor="ctr"/>
          <a:lstStyle>
            <a:lvl1pPr algn="l">
              <a:defRPr sz="3600">
                <a:solidFill>
                  <a:schemeClr val="tx1">
                    <a:lumMod val="50000"/>
                    <a:lumOff val="50000"/>
                  </a:schemeClr>
                </a:solidFill>
              </a:defRPr>
            </a:lvl1pPr>
          </a:lstStyle>
          <a:p>
            <a:r>
              <a:rPr lang="en-US"/>
              <a:t>Click to edit title style</a:t>
            </a:r>
          </a:p>
        </p:txBody>
      </p:sp>
      <p:sp>
        <p:nvSpPr>
          <p:cNvPr id="17" name="Picture Placeholder 16"/>
          <p:cNvSpPr>
            <a:spLocks noGrp="1"/>
          </p:cNvSpPr>
          <p:nvPr>
            <p:ph type="pic" sz="quarter" idx="12" hasCustomPrompt="1"/>
          </p:nvPr>
        </p:nvSpPr>
        <p:spPr>
          <a:xfrm>
            <a:off x="1098135" y="1605855"/>
            <a:ext cx="2950928" cy="1820468"/>
          </a:xfrm>
          <a:custGeom>
            <a:avLst/>
            <a:gdLst>
              <a:gd name="connsiteX0" fmla="*/ 0 w 2950928"/>
              <a:gd name="connsiteY0" fmla="*/ 0 h 1820468"/>
              <a:gd name="connsiteX1" fmla="*/ 2950928 w 2950928"/>
              <a:gd name="connsiteY1" fmla="*/ 0 h 1820468"/>
              <a:gd name="connsiteX2" fmla="*/ 2950928 w 2950928"/>
              <a:gd name="connsiteY2" fmla="*/ 1820468 h 1820468"/>
              <a:gd name="connsiteX3" fmla="*/ 0 w 2950928"/>
              <a:gd name="connsiteY3" fmla="*/ 1820468 h 1820468"/>
            </a:gdLst>
            <a:ahLst/>
            <a:cxnLst>
              <a:cxn ang="0">
                <a:pos x="connsiteX0" y="connsiteY0"/>
              </a:cxn>
              <a:cxn ang="0">
                <a:pos x="connsiteX1" y="connsiteY1"/>
              </a:cxn>
              <a:cxn ang="0">
                <a:pos x="connsiteX2" y="connsiteY2"/>
              </a:cxn>
              <a:cxn ang="0">
                <a:pos x="connsiteX3" y="connsiteY3"/>
              </a:cxn>
            </a:cxnLst>
            <a:rect l="l" t="t" r="r" b="b"/>
            <a:pathLst>
              <a:path w="2950928" h="1820468">
                <a:moveTo>
                  <a:pt x="0" y="0"/>
                </a:moveTo>
                <a:lnTo>
                  <a:pt x="2950928" y="0"/>
                </a:lnTo>
                <a:lnTo>
                  <a:pt x="2950928" y="1820468"/>
                </a:lnTo>
                <a:lnTo>
                  <a:pt x="0" y="1820468"/>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544121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 33">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3103877" y="1393799"/>
            <a:ext cx="2950928" cy="1820468"/>
          </a:xfrm>
          <a:custGeom>
            <a:avLst/>
            <a:gdLst>
              <a:gd name="connsiteX0" fmla="*/ 0 w 2950928"/>
              <a:gd name="connsiteY0" fmla="*/ 0 h 1820468"/>
              <a:gd name="connsiteX1" fmla="*/ 2950928 w 2950928"/>
              <a:gd name="connsiteY1" fmla="*/ 0 h 1820468"/>
              <a:gd name="connsiteX2" fmla="*/ 2950928 w 2950928"/>
              <a:gd name="connsiteY2" fmla="*/ 1820468 h 1820468"/>
              <a:gd name="connsiteX3" fmla="*/ 0 w 2950928"/>
              <a:gd name="connsiteY3" fmla="*/ 1820468 h 1820468"/>
            </a:gdLst>
            <a:ahLst/>
            <a:cxnLst>
              <a:cxn ang="0">
                <a:pos x="connsiteX0" y="connsiteY0"/>
              </a:cxn>
              <a:cxn ang="0">
                <a:pos x="connsiteX1" y="connsiteY1"/>
              </a:cxn>
              <a:cxn ang="0">
                <a:pos x="connsiteX2" y="connsiteY2"/>
              </a:cxn>
              <a:cxn ang="0">
                <a:pos x="connsiteX3" y="connsiteY3"/>
              </a:cxn>
            </a:cxnLst>
            <a:rect l="l" t="t" r="r" b="b"/>
            <a:pathLst>
              <a:path w="2950928" h="1820468">
                <a:moveTo>
                  <a:pt x="0" y="0"/>
                </a:moveTo>
                <a:lnTo>
                  <a:pt x="2950928" y="0"/>
                </a:lnTo>
                <a:lnTo>
                  <a:pt x="2950928" y="1820468"/>
                </a:lnTo>
                <a:lnTo>
                  <a:pt x="0" y="1820468"/>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2697709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 34">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81" name="Picture Placeholder 80"/>
          <p:cNvSpPr>
            <a:spLocks noGrp="1"/>
          </p:cNvSpPr>
          <p:nvPr>
            <p:ph type="pic" sz="quarter" idx="13" hasCustomPrompt="1"/>
          </p:nvPr>
        </p:nvSpPr>
        <p:spPr>
          <a:xfrm>
            <a:off x="426422" y="1956595"/>
            <a:ext cx="3185754" cy="1750148"/>
          </a:xfrm>
          <a:custGeom>
            <a:avLst/>
            <a:gdLst>
              <a:gd name="connsiteX0" fmla="*/ 0 w 3185754"/>
              <a:gd name="connsiteY0" fmla="*/ 0 h 1750148"/>
              <a:gd name="connsiteX1" fmla="*/ 3185754 w 3185754"/>
              <a:gd name="connsiteY1" fmla="*/ 0 h 1750148"/>
              <a:gd name="connsiteX2" fmla="*/ 3185754 w 3185754"/>
              <a:gd name="connsiteY2" fmla="*/ 1720851 h 1750148"/>
              <a:gd name="connsiteX3" fmla="*/ 3156457 w 3185754"/>
              <a:gd name="connsiteY3" fmla="*/ 1750148 h 1750148"/>
              <a:gd name="connsiteX4" fmla="*/ 29297 w 3185754"/>
              <a:gd name="connsiteY4" fmla="*/ 1750148 h 1750148"/>
              <a:gd name="connsiteX5" fmla="*/ 0 w 3185754"/>
              <a:gd name="connsiteY5" fmla="*/ 1720851 h 17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754" h="1750148">
                <a:moveTo>
                  <a:pt x="0" y="0"/>
                </a:moveTo>
                <a:lnTo>
                  <a:pt x="3185754" y="0"/>
                </a:lnTo>
                <a:lnTo>
                  <a:pt x="3185754" y="1720851"/>
                </a:lnTo>
                <a:cubicBezTo>
                  <a:pt x="3185754" y="1737031"/>
                  <a:pt x="3172637" y="1750148"/>
                  <a:pt x="3156457" y="1750148"/>
                </a:cubicBezTo>
                <a:lnTo>
                  <a:pt x="29297" y="1750148"/>
                </a:lnTo>
                <a:cubicBezTo>
                  <a:pt x="13117" y="1750148"/>
                  <a:pt x="0" y="1737031"/>
                  <a:pt x="0" y="1720851"/>
                </a:cubicBez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
        <p:nvSpPr>
          <p:cNvPr id="80" name="Picture Placeholder 79"/>
          <p:cNvSpPr>
            <a:spLocks noGrp="1"/>
          </p:cNvSpPr>
          <p:nvPr>
            <p:ph type="pic" sz="quarter" idx="14" hasCustomPrompt="1"/>
          </p:nvPr>
        </p:nvSpPr>
        <p:spPr>
          <a:xfrm>
            <a:off x="5531822" y="1956595"/>
            <a:ext cx="3185754" cy="1750148"/>
          </a:xfrm>
          <a:custGeom>
            <a:avLst/>
            <a:gdLst>
              <a:gd name="connsiteX0" fmla="*/ 0 w 3185754"/>
              <a:gd name="connsiteY0" fmla="*/ 0 h 1750148"/>
              <a:gd name="connsiteX1" fmla="*/ 3185754 w 3185754"/>
              <a:gd name="connsiteY1" fmla="*/ 0 h 1750148"/>
              <a:gd name="connsiteX2" fmla="*/ 3185754 w 3185754"/>
              <a:gd name="connsiteY2" fmla="*/ 1720851 h 1750148"/>
              <a:gd name="connsiteX3" fmla="*/ 3156457 w 3185754"/>
              <a:gd name="connsiteY3" fmla="*/ 1750148 h 1750148"/>
              <a:gd name="connsiteX4" fmla="*/ 29297 w 3185754"/>
              <a:gd name="connsiteY4" fmla="*/ 1750148 h 1750148"/>
              <a:gd name="connsiteX5" fmla="*/ 0 w 3185754"/>
              <a:gd name="connsiteY5" fmla="*/ 1720851 h 17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754" h="1750148">
                <a:moveTo>
                  <a:pt x="0" y="0"/>
                </a:moveTo>
                <a:lnTo>
                  <a:pt x="3185754" y="0"/>
                </a:lnTo>
                <a:lnTo>
                  <a:pt x="3185754" y="1720851"/>
                </a:lnTo>
                <a:cubicBezTo>
                  <a:pt x="3185754" y="1737031"/>
                  <a:pt x="3172637" y="1750148"/>
                  <a:pt x="3156457" y="1750148"/>
                </a:cubicBezTo>
                <a:lnTo>
                  <a:pt x="29297" y="1750148"/>
                </a:lnTo>
                <a:cubicBezTo>
                  <a:pt x="13117" y="1750148"/>
                  <a:pt x="0" y="1737031"/>
                  <a:pt x="0" y="1720851"/>
                </a:cubicBez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
        <p:nvSpPr>
          <p:cNvPr id="83" name="Picture Placeholder 82"/>
          <p:cNvSpPr>
            <a:spLocks noGrp="1"/>
          </p:cNvSpPr>
          <p:nvPr>
            <p:ph type="pic" sz="quarter" idx="12" hasCustomPrompt="1"/>
          </p:nvPr>
        </p:nvSpPr>
        <p:spPr>
          <a:xfrm>
            <a:off x="2616046" y="1723214"/>
            <a:ext cx="3902556" cy="2143936"/>
          </a:xfrm>
          <a:custGeom>
            <a:avLst/>
            <a:gdLst>
              <a:gd name="connsiteX0" fmla="*/ 0 w 3902556"/>
              <a:gd name="connsiteY0" fmla="*/ 0 h 2143936"/>
              <a:gd name="connsiteX1" fmla="*/ 3902556 w 3902556"/>
              <a:gd name="connsiteY1" fmla="*/ 0 h 2143936"/>
              <a:gd name="connsiteX2" fmla="*/ 3902556 w 3902556"/>
              <a:gd name="connsiteY2" fmla="*/ 2108047 h 2143936"/>
              <a:gd name="connsiteX3" fmla="*/ 3866667 w 3902556"/>
              <a:gd name="connsiteY3" fmla="*/ 2143936 h 2143936"/>
              <a:gd name="connsiteX4" fmla="*/ 35889 w 3902556"/>
              <a:gd name="connsiteY4" fmla="*/ 2143936 h 2143936"/>
              <a:gd name="connsiteX5" fmla="*/ 0 w 3902556"/>
              <a:gd name="connsiteY5" fmla="*/ 2108047 h 214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56" h="2143936">
                <a:moveTo>
                  <a:pt x="0" y="0"/>
                </a:moveTo>
                <a:lnTo>
                  <a:pt x="3902556" y="0"/>
                </a:lnTo>
                <a:lnTo>
                  <a:pt x="3902556" y="2108047"/>
                </a:lnTo>
                <a:cubicBezTo>
                  <a:pt x="3902556" y="2127868"/>
                  <a:pt x="3886488" y="2143936"/>
                  <a:pt x="3866667" y="2143936"/>
                </a:cubicBezTo>
                <a:lnTo>
                  <a:pt x="35889" y="2143936"/>
                </a:lnTo>
                <a:cubicBezTo>
                  <a:pt x="16068" y="2143936"/>
                  <a:pt x="0" y="2127868"/>
                  <a:pt x="0" y="2108047"/>
                </a:cubicBezTo>
                <a:close/>
              </a:path>
            </a:pathLst>
          </a:custGeom>
          <a:solidFill>
            <a:schemeClr val="bg1">
              <a:lumMod val="95000"/>
            </a:schemeClr>
          </a:solidFill>
          <a:ln w="19050">
            <a:noFill/>
          </a:ln>
          <a:effectLst>
            <a:outerShdw blurRad="50800" dist="38100" dir="5400000" algn="t" rotWithShape="0">
              <a:prstClr val="black">
                <a:alpha val="40000"/>
              </a:prstClr>
            </a:outerShdw>
          </a:effectLst>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395026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 35">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7" name="Picture Placeholder 6"/>
          <p:cNvSpPr>
            <a:spLocks noGrp="1"/>
          </p:cNvSpPr>
          <p:nvPr>
            <p:ph type="pic" sz="quarter" idx="12" hasCustomPrompt="1"/>
          </p:nvPr>
        </p:nvSpPr>
        <p:spPr>
          <a:xfrm>
            <a:off x="3781249" y="1804419"/>
            <a:ext cx="1582773" cy="2599450"/>
          </a:xfrm>
          <a:custGeom>
            <a:avLst/>
            <a:gdLst>
              <a:gd name="connsiteX0" fmla="*/ 1582773 w 1582773"/>
              <a:gd name="connsiteY0" fmla="*/ 0 h 2599450"/>
              <a:gd name="connsiteX1" fmla="*/ 1582773 w 1582773"/>
              <a:gd name="connsiteY1" fmla="*/ 2599450 h 2599450"/>
              <a:gd name="connsiteX2" fmla="*/ 0 w 1582773"/>
              <a:gd name="connsiteY2" fmla="*/ 2599450 h 2599450"/>
              <a:gd name="connsiteX3" fmla="*/ 0 w 1582773"/>
              <a:gd name="connsiteY3" fmla="*/ 2538 h 2599450"/>
            </a:gdLst>
            <a:ahLst/>
            <a:cxnLst>
              <a:cxn ang="0">
                <a:pos x="connsiteX0" y="connsiteY0"/>
              </a:cxn>
              <a:cxn ang="0">
                <a:pos x="connsiteX1" y="connsiteY1"/>
              </a:cxn>
              <a:cxn ang="0">
                <a:pos x="connsiteX2" y="connsiteY2"/>
              </a:cxn>
              <a:cxn ang="0">
                <a:pos x="connsiteX3" y="connsiteY3"/>
              </a:cxn>
            </a:cxnLst>
            <a:rect l="l" t="t" r="r" b="b"/>
            <a:pathLst>
              <a:path w="1582773" h="2599450">
                <a:moveTo>
                  <a:pt x="1582773" y="0"/>
                </a:moveTo>
                <a:lnTo>
                  <a:pt x="1582773" y="2599450"/>
                </a:lnTo>
                <a:lnTo>
                  <a:pt x="0" y="2599450"/>
                </a:lnTo>
                <a:lnTo>
                  <a:pt x="0" y="2538"/>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15360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 Titl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bg1">
              <a:lumMod val="95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33468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 36">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39" name="Picture Placeholder 38"/>
          <p:cNvSpPr>
            <a:spLocks noGrp="1"/>
          </p:cNvSpPr>
          <p:nvPr>
            <p:ph type="pic" sz="quarter" idx="12" hasCustomPrompt="1"/>
          </p:nvPr>
        </p:nvSpPr>
        <p:spPr>
          <a:xfrm>
            <a:off x="2825398" y="1842058"/>
            <a:ext cx="1541799" cy="2532158"/>
          </a:xfrm>
          <a:custGeom>
            <a:avLst/>
            <a:gdLst>
              <a:gd name="connsiteX0" fmla="*/ 1541799 w 1541799"/>
              <a:gd name="connsiteY0" fmla="*/ 0 h 2532158"/>
              <a:gd name="connsiteX1" fmla="*/ 1541799 w 1541799"/>
              <a:gd name="connsiteY1" fmla="*/ 2532158 h 2532158"/>
              <a:gd name="connsiteX2" fmla="*/ 0 w 1541799"/>
              <a:gd name="connsiteY2" fmla="*/ 2532158 h 2532158"/>
              <a:gd name="connsiteX3" fmla="*/ 0 w 1541799"/>
              <a:gd name="connsiteY3" fmla="*/ 2473 h 2532158"/>
            </a:gdLst>
            <a:ahLst/>
            <a:cxnLst>
              <a:cxn ang="0">
                <a:pos x="connsiteX0" y="connsiteY0"/>
              </a:cxn>
              <a:cxn ang="0">
                <a:pos x="connsiteX1" y="connsiteY1"/>
              </a:cxn>
              <a:cxn ang="0">
                <a:pos x="connsiteX2" y="connsiteY2"/>
              </a:cxn>
              <a:cxn ang="0">
                <a:pos x="connsiteX3" y="connsiteY3"/>
              </a:cxn>
            </a:cxnLst>
            <a:rect l="l" t="t" r="r" b="b"/>
            <a:pathLst>
              <a:path w="1541799" h="2532158">
                <a:moveTo>
                  <a:pt x="1541799" y="0"/>
                </a:moveTo>
                <a:lnTo>
                  <a:pt x="1541799" y="2532158"/>
                </a:lnTo>
                <a:lnTo>
                  <a:pt x="0" y="2532158"/>
                </a:lnTo>
                <a:lnTo>
                  <a:pt x="0" y="2473"/>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
        <p:nvSpPr>
          <p:cNvPr id="40" name="Picture Placeholder 39"/>
          <p:cNvSpPr>
            <a:spLocks noGrp="1"/>
          </p:cNvSpPr>
          <p:nvPr>
            <p:ph type="pic" sz="quarter" idx="13" hasCustomPrompt="1"/>
          </p:nvPr>
        </p:nvSpPr>
        <p:spPr>
          <a:xfrm>
            <a:off x="4778040" y="1842058"/>
            <a:ext cx="1541799" cy="2532158"/>
          </a:xfrm>
          <a:custGeom>
            <a:avLst/>
            <a:gdLst>
              <a:gd name="connsiteX0" fmla="*/ 1541799 w 1541799"/>
              <a:gd name="connsiteY0" fmla="*/ 0 h 2532158"/>
              <a:gd name="connsiteX1" fmla="*/ 1541799 w 1541799"/>
              <a:gd name="connsiteY1" fmla="*/ 2532158 h 2532158"/>
              <a:gd name="connsiteX2" fmla="*/ 0 w 1541799"/>
              <a:gd name="connsiteY2" fmla="*/ 2532158 h 2532158"/>
              <a:gd name="connsiteX3" fmla="*/ 0 w 1541799"/>
              <a:gd name="connsiteY3" fmla="*/ 2473 h 2532158"/>
            </a:gdLst>
            <a:ahLst/>
            <a:cxnLst>
              <a:cxn ang="0">
                <a:pos x="connsiteX0" y="connsiteY0"/>
              </a:cxn>
              <a:cxn ang="0">
                <a:pos x="connsiteX1" y="connsiteY1"/>
              </a:cxn>
              <a:cxn ang="0">
                <a:pos x="connsiteX2" y="connsiteY2"/>
              </a:cxn>
              <a:cxn ang="0">
                <a:pos x="connsiteX3" y="connsiteY3"/>
              </a:cxn>
            </a:cxnLst>
            <a:rect l="l" t="t" r="r" b="b"/>
            <a:pathLst>
              <a:path w="1541799" h="2532158">
                <a:moveTo>
                  <a:pt x="1541799" y="0"/>
                </a:moveTo>
                <a:lnTo>
                  <a:pt x="1541799" y="2532158"/>
                </a:lnTo>
                <a:lnTo>
                  <a:pt x="0" y="2532158"/>
                </a:lnTo>
                <a:lnTo>
                  <a:pt x="0" y="2473"/>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2903228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 39">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0" y="1276350"/>
            <a:ext cx="9144000" cy="2209800"/>
          </a:xfrm>
          <a:prstGeom prst="rect">
            <a:avLst/>
          </a:prstGeom>
          <a:solidFill>
            <a:schemeClr val="tx2">
              <a:lumMod val="10000"/>
              <a:lumOff val="90000"/>
            </a:schemeClr>
          </a:solidFill>
          <a:ln w="19050">
            <a:noFill/>
          </a:ln>
        </p:spPr>
        <p:txBody>
          <a:bodyPr lIns="0" tIns="91440" rIns="0" bIns="548640" anchor="b"/>
          <a:lstStyle>
            <a:lvl1pPr algn="ctr" rtl="0">
              <a:buNone/>
              <a:defRPr sz="1400">
                <a:solidFill>
                  <a:schemeClr val="tx1">
                    <a:lumMod val="75000"/>
                    <a:lumOff val="25000"/>
                  </a:schemeClr>
                </a:solidFill>
              </a:defRPr>
            </a:lvl1pPr>
          </a:lstStyle>
          <a:p>
            <a:r>
              <a:rPr lang="en-US"/>
              <a:t>Image Holder</a:t>
            </a:r>
          </a:p>
        </p:txBody>
      </p:sp>
      <p:sp>
        <p:nvSpPr>
          <p:cNvPr id="9"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10"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1119804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 40">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381000" y="1400175"/>
            <a:ext cx="3429000" cy="3390900"/>
          </a:xfrm>
          <a:prstGeom prst="rect">
            <a:avLst/>
          </a:prstGeom>
          <a:solidFill>
            <a:schemeClr val="tx2">
              <a:lumMod val="10000"/>
              <a:lumOff val="90000"/>
            </a:schemeClr>
          </a:solidFill>
          <a:ln w="19050">
            <a:noFill/>
          </a:ln>
        </p:spPr>
        <p:txBody>
          <a:bodyPr lIns="0" tIns="91440" rIns="0" bIns="548640" anchor="b"/>
          <a:lstStyle>
            <a:lvl1pPr algn="ctr" rtl="0">
              <a:buNone/>
              <a:defRPr sz="1100">
                <a:solidFill>
                  <a:schemeClr val="tx1">
                    <a:lumMod val="75000"/>
                    <a:lumOff val="25000"/>
                  </a:schemeClr>
                </a:solidFill>
              </a:defRPr>
            </a:lvl1pPr>
          </a:lstStyle>
          <a:p>
            <a:r>
              <a:rPr lang="en-US"/>
              <a:t>Image Holder</a:t>
            </a:r>
          </a:p>
        </p:txBody>
      </p:sp>
      <p:sp>
        <p:nvSpPr>
          <p:cNvPr id="9"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10"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2242859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 41">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5314748" y="1400175"/>
            <a:ext cx="3429000" cy="3390900"/>
          </a:xfrm>
          <a:prstGeom prst="rect">
            <a:avLst/>
          </a:prstGeom>
          <a:solidFill>
            <a:schemeClr val="tx2">
              <a:lumMod val="10000"/>
              <a:lumOff val="90000"/>
            </a:schemeClr>
          </a:solidFill>
          <a:ln w="19050">
            <a:noFill/>
          </a:ln>
        </p:spPr>
        <p:txBody>
          <a:bodyPr lIns="0" tIns="91440" rIns="0" bIns="548640" anchor="b"/>
          <a:lstStyle>
            <a:lvl1pPr algn="ctr" rtl="0">
              <a:buNone/>
              <a:defRPr sz="1100">
                <a:solidFill>
                  <a:schemeClr val="tx1">
                    <a:lumMod val="75000"/>
                    <a:lumOff val="25000"/>
                  </a:schemeClr>
                </a:solidFill>
              </a:defRPr>
            </a:lvl1pPr>
          </a:lstStyle>
          <a:p>
            <a:r>
              <a:rPr lang="en-US"/>
              <a:t>Image Holder</a:t>
            </a:r>
          </a:p>
        </p:txBody>
      </p:sp>
      <p:sp>
        <p:nvSpPr>
          <p:cNvPr id="9"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10"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4163962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 42">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0" y="0"/>
            <a:ext cx="9144000" cy="3486150"/>
          </a:xfrm>
          <a:prstGeom prst="rect">
            <a:avLst/>
          </a:prstGeom>
          <a:solidFill>
            <a:schemeClr val="tx2">
              <a:lumMod val="10000"/>
              <a:lumOff val="90000"/>
            </a:schemeClr>
          </a:solidFill>
          <a:ln w="19050">
            <a:noFill/>
          </a:ln>
        </p:spPr>
        <p:txBody>
          <a:bodyPr lIns="0" tIns="91440" rIns="0" bIns="548640" anchor="b"/>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414733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 43">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0" y="1276350"/>
            <a:ext cx="3048000" cy="2209800"/>
          </a:xfrm>
          <a:prstGeom prst="rect">
            <a:avLst/>
          </a:prstGeom>
          <a:solidFill>
            <a:schemeClr val="bg1">
              <a:lumMod val="95000"/>
            </a:schemeClr>
          </a:solidFill>
          <a:ln w="19050">
            <a:noFill/>
          </a:ln>
        </p:spPr>
        <p:txBody>
          <a:bodyPr lIns="0" tIns="91440" rIns="0" bIns="548640" anchor="b"/>
          <a:lstStyle>
            <a:lvl1pPr algn="ctr" rtl="0">
              <a:buNone/>
              <a:defRPr sz="1100">
                <a:solidFill>
                  <a:schemeClr val="bg1">
                    <a:lumMod val="65000"/>
                  </a:schemeClr>
                </a:solidFill>
              </a:defRPr>
            </a:lvl1pPr>
          </a:lstStyle>
          <a:p>
            <a:r>
              <a:rPr lang="en-US"/>
              <a:t>Image Holder</a:t>
            </a:r>
          </a:p>
        </p:txBody>
      </p:sp>
      <p:sp>
        <p:nvSpPr>
          <p:cNvPr id="9"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10"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
        <p:nvSpPr>
          <p:cNvPr id="6" name="Picture Placeholder 7"/>
          <p:cNvSpPr>
            <a:spLocks noGrp="1"/>
          </p:cNvSpPr>
          <p:nvPr>
            <p:ph type="pic" sz="quarter" idx="11" hasCustomPrompt="1"/>
          </p:nvPr>
        </p:nvSpPr>
        <p:spPr>
          <a:xfrm>
            <a:off x="6096000" y="1276350"/>
            <a:ext cx="3048000" cy="2209800"/>
          </a:xfrm>
          <a:prstGeom prst="rect">
            <a:avLst/>
          </a:prstGeom>
          <a:solidFill>
            <a:schemeClr val="bg1">
              <a:lumMod val="95000"/>
            </a:schemeClr>
          </a:solidFill>
          <a:ln w="19050">
            <a:noFill/>
          </a:ln>
        </p:spPr>
        <p:txBody>
          <a:bodyPr lIns="0" tIns="91440" rIns="0" bIns="548640" anchor="b"/>
          <a:lstStyle>
            <a:lvl1pPr algn="ctr" rtl="0">
              <a:buNone/>
              <a:defRPr sz="1100">
                <a:solidFill>
                  <a:schemeClr val="bg1">
                    <a:lumMod val="65000"/>
                  </a:schemeClr>
                </a:solidFill>
              </a:defRPr>
            </a:lvl1pPr>
          </a:lstStyle>
          <a:p>
            <a:r>
              <a:rPr lang="en-US"/>
              <a:t>Image Holder</a:t>
            </a:r>
          </a:p>
        </p:txBody>
      </p:sp>
      <p:sp>
        <p:nvSpPr>
          <p:cNvPr id="7" name="Picture Placeholder 7"/>
          <p:cNvSpPr>
            <a:spLocks noGrp="1"/>
          </p:cNvSpPr>
          <p:nvPr>
            <p:ph type="pic" sz="quarter" idx="12" hasCustomPrompt="1"/>
          </p:nvPr>
        </p:nvSpPr>
        <p:spPr>
          <a:xfrm>
            <a:off x="3041180" y="1276350"/>
            <a:ext cx="3054819" cy="2209800"/>
          </a:xfrm>
          <a:prstGeom prst="rect">
            <a:avLst/>
          </a:prstGeom>
          <a:solidFill>
            <a:schemeClr val="bg1">
              <a:lumMod val="95000"/>
            </a:schemeClr>
          </a:solidFill>
          <a:ln w="19050">
            <a:noFill/>
          </a:ln>
        </p:spPr>
        <p:txBody>
          <a:bodyPr lIns="0" tIns="91440" rIns="0" bIns="548640" anchor="b"/>
          <a:lstStyle>
            <a:lvl1pPr algn="ctr" rtl="0">
              <a:buNone/>
              <a:defRPr sz="1100">
                <a:solidFill>
                  <a:schemeClr val="bg1">
                    <a:lumMod val="65000"/>
                  </a:schemeClr>
                </a:solidFill>
              </a:defRPr>
            </a:lvl1pPr>
          </a:lstStyle>
          <a:p>
            <a:r>
              <a:rPr lang="en-US"/>
              <a:t>Image Holder</a:t>
            </a:r>
          </a:p>
        </p:txBody>
      </p:sp>
    </p:spTree>
    <p:extLst>
      <p:ext uri="{BB962C8B-B14F-4D97-AF65-F5344CB8AC3E}">
        <p14:creationId xmlns:p14="http://schemas.microsoft.com/office/powerpoint/2010/main" val="223139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 44">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2647950"/>
          </a:xfrm>
          <a:prstGeom prst="rect">
            <a:avLst/>
          </a:prstGeom>
          <a:solidFill>
            <a:schemeClr val="bg1">
              <a:lumMod val="95000"/>
            </a:schemeClr>
          </a:solidFill>
          <a:ln w="19050">
            <a:noFill/>
          </a:ln>
        </p:spPr>
        <p:txBody>
          <a:bodyPr lIns="0" tIns="91440" rIns="0" bIns="640080" anchor="b"/>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8329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 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1200150"/>
            <a:ext cx="9144000" cy="2286000"/>
          </a:xfrm>
          <a:prstGeom prst="rect">
            <a:avLst/>
          </a:prstGeom>
          <a:solidFill>
            <a:schemeClr val="tx2">
              <a:lumMod val="10000"/>
              <a:lumOff val="90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a:t>Image Holder</a:t>
            </a:r>
          </a:p>
        </p:txBody>
      </p:sp>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170661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 2">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377139" y="1381626"/>
            <a:ext cx="1999651" cy="17997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75" name="Picture Placeholder 7"/>
          <p:cNvSpPr>
            <a:spLocks noGrp="1"/>
          </p:cNvSpPr>
          <p:nvPr>
            <p:ph type="pic" sz="quarter" idx="30" hasCustomPrompt="1"/>
          </p:nvPr>
        </p:nvSpPr>
        <p:spPr>
          <a:xfrm>
            <a:off x="2516788" y="1381626"/>
            <a:ext cx="1999651" cy="17997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4624503" y="1381626"/>
            <a:ext cx="1999651" cy="17997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6749713" y="1381626"/>
            <a:ext cx="1999651" cy="17997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25766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 3">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377139" y="1381626"/>
            <a:ext cx="1999651" cy="27522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75" name="Picture Placeholder 7"/>
          <p:cNvSpPr>
            <a:spLocks noGrp="1"/>
          </p:cNvSpPr>
          <p:nvPr>
            <p:ph type="pic" sz="quarter" idx="30" hasCustomPrompt="1"/>
          </p:nvPr>
        </p:nvSpPr>
        <p:spPr>
          <a:xfrm>
            <a:off x="2516788" y="1381626"/>
            <a:ext cx="1999651" cy="27522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4624503" y="1381626"/>
            <a:ext cx="1999651" cy="27522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6749713" y="1381626"/>
            <a:ext cx="1999651" cy="27522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19199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 4">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377139" y="1381626"/>
            <a:ext cx="1999651" cy="19521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75" name="Picture Placeholder 7"/>
          <p:cNvSpPr>
            <a:spLocks noGrp="1"/>
          </p:cNvSpPr>
          <p:nvPr>
            <p:ph type="pic" sz="quarter" idx="30" hasCustomPrompt="1"/>
          </p:nvPr>
        </p:nvSpPr>
        <p:spPr>
          <a:xfrm>
            <a:off x="2516788" y="1381626"/>
            <a:ext cx="1999651" cy="19521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4624503" y="1381626"/>
            <a:ext cx="1999651" cy="19521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6749713" y="1381626"/>
            <a:ext cx="1999651" cy="19521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316640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 5">
    <p:spTree>
      <p:nvGrpSpPr>
        <p:cNvPr id="1" name=""/>
        <p:cNvGrpSpPr/>
        <p:nvPr/>
      </p:nvGrpSpPr>
      <p:grpSpPr>
        <a:xfrm>
          <a:off x="0" y="0"/>
          <a:ext cx="0" cy="0"/>
          <a:chOff x="0" y="0"/>
          <a:chExt cx="0" cy="0"/>
        </a:xfrm>
      </p:grpSpPr>
      <p:sp>
        <p:nvSpPr>
          <p:cNvPr id="75" name="Picture Placeholder 7"/>
          <p:cNvSpPr>
            <a:spLocks noGrp="1"/>
          </p:cNvSpPr>
          <p:nvPr>
            <p:ph type="pic" sz="quarter" idx="30" hasCustomPrompt="1"/>
          </p:nvPr>
        </p:nvSpPr>
        <p:spPr>
          <a:xfrm>
            <a:off x="2516788" y="1381626"/>
            <a:ext cx="1999651" cy="33999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6749713" y="1381626"/>
            <a:ext cx="1999651" cy="3399924"/>
          </a:xfrm>
          <a:prstGeom prst="rect">
            <a:avLst/>
          </a:prstGeom>
          <a:solidFill>
            <a:schemeClr val="tx2">
              <a:lumMod val="10000"/>
              <a:lumOff val="90000"/>
            </a:schemeClr>
          </a:solidFill>
          <a:ln w="19050">
            <a:noFill/>
          </a:ln>
          <a:effectLst/>
        </p:spPr>
        <p:txBody>
          <a:bodyPr lIns="0" tIns="0" rIns="0" bIns="274320" anchor="b"/>
          <a:lstStyle>
            <a:lvl1pPr algn="ctr" rtl="0">
              <a:buNone/>
              <a:defRPr sz="900">
                <a:solidFill>
                  <a:schemeClr val="tx1">
                    <a:lumMod val="75000"/>
                    <a:lumOff val="25000"/>
                  </a:schemeClr>
                </a:solidFill>
              </a:defRPr>
            </a:lvl1pPr>
          </a:lstStyle>
          <a:p>
            <a:r>
              <a:rPr lang="en-US"/>
              <a:t>Image Holder</a:t>
            </a:r>
          </a:p>
        </p:txBody>
      </p:sp>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231731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5" r:id="rId1"/>
    <p:sldLayoutId id="2147484190" r:id="rId2"/>
    <p:sldLayoutId id="2147483959" r:id="rId3"/>
    <p:sldLayoutId id="2147484415" r:id="rId4"/>
    <p:sldLayoutId id="2147484425" r:id="rId5"/>
    <p:sldLayoutId id="2147484389" r:id="rId6"/>
    <p:sldLayoutId id="2147484407" r:id="rId7"/>
    <p:sldLayoutId id="2147484421" r:id="rId8"/>
    <p:sldLayoutId id="2147484416" r:id="rId9"/>
    <p:sldLayoutId id="2147484417" r:id="rId10"/>
    <p:sldLayoutId id="2147484409" r:id="rId11"/>
    <p:sldLayoutId id="2147484390" r:id="rId12"/>
    <p:sldLayoutId id="2147484398" r:id="rId13"/>
    <p:sldLayoutId id="2147484400" r:id="rId14"/>
    <p:sldLayoutId id="2147484399" r:id="rId15"/>
    <p:sldLayoutId id="2147484391" r:id="rId16"/>
    <p:sldLayoutId id="2147484392" r:id="rId17"/>
    <p:sldLayoutId id="2147484393" r:id="rId18"/>
    <p:sldLayoutId id="2147484394" r:id="rId19"/>
    <p:sldLayoutId id="2147484397" r:id="rId20"/>
    <p:sldLayoutId id="2147484404" r:id="rId21"/>
    <p:sldLayoutId id="2147484406" r:id="rId22"/>
    <p:sldLayoutId id="2147484405" r:id="rId23"/>
    <p:sldLayoutId id="2147484395" r:id="rId24"/>
    <p:sldLayoutId id="2147484410" r:id="rId25"/>
    <p:sldLayoutId id="2147484427" r:id="rId26"/>
    <p:sldLayoutId id="2147484411" r:id="rId27"/>
    <p:sldLayoutId id="2147484386" r:id="rId28"/>
    <p:sldLayoutId id="2147484412" r:id="rId29"/>
    <p:sldLayoutId id="2147484208" r:id="rId30"/>
    <p:sldLayoutId id="2147484209" r:id="rId31"/>
    <p:sldLayoutId id="2147484413" r:id="rId32"/>
    <p:sldLayoutId id="2147484380" r:id="rId33"/>
    <p:sldLayoutId id="2147484428" r:id="rId34"/>
    <p:sldLayoutId id="2147484431" r:id="rId35"/>
    <p:sldLayoutId id="2147484381" r:id="rId36"/>
    <p:sldLayoutId id="2147484429" r:id="rId37"/>
    <p:sldLayoutId id="2147484383" r:id="rId38"/>
    <p:sldLayoutId id="2147484382" r:id="rId39"/>
    <p:sldLayoutId id="2147484337" r:id="rId40"/>
    <p:sldLayoutId id="2147484402" r:id="rId41"/>
    <p:sldLayoutId id="2147484418" r:id="rId42"/>
    <p:sldLayoutId id="2147484419" r:id="rId43"/>
    <p:sldLayoutId id="2147484403" r:id="rId44"/>
    <p:sldLayoutId id="2147484420" r:id="rId45"/>
    <p:sldLayoutId id="2147484432" r:id="rId4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www.cdc.gov/coronavirus/2019-ncov/community/reopen-guidanc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epa.gov/coronavirus/how-does-epa-know-products-list-n-work-sars-cov-2"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governor.pa.gov/wp-content/uploads/2020/05/20200504-COVID-19-Business-Guidance.pdf" TargetMode="External"/><Relationship Id="rId3" Type="http://schemas.openxmlformats.org/officeDocument/2006/relationships/image" Target="../media/image9.jpeg"/><Relationship Id="rId7" Type="http://schemas.openxmlformats.org/officeDocument/2006/relationships/hyperlink" Target="https://www.cdc.gov/coronavirus/2019-ncov/community/reopen-guidance.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epa.gov/coronavirus/how-does-epa-know-products-list-n-work-sars-cov-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pa.gov/wp-content/uploads/2020/04/COVID-19-Reopening-Businesses-Flyer-8-5x11-1.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4.jpeg"/><Relationship Id="rId5" Type="http://schemas.openxmlformats.org/officeDocument/2006/relationships/hyperlink" Target="https://www.linkedin.com/in/pauljmiller/" TargetMode="External"/><Relationship Id="rId4" Type="http://schemas.openxmlformats.org/officeDocument/2006/relationships/hyperlink" Target="mailto:pmiller@usebsg.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PMiller@usebsg.com"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20.png"/><Relationship Id="rId5" Type="http://schemas.openxmlformats.org/officeDocument/2006/relationships/hyperlink" Target="http://www.usebsg.com/" TargetMode="External"/><Relationship Id="rId4" Type="http://schemas.openxmlformats.org/officeDocument/2006/relationships/hyperlink" Target="https://www.linkedin.com/in/pauljmill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ol.gov/agencies/whd/flsa/2020-joint-employment/fact-sheet"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dol.gov/agencies/whd/fact-sheets/13-flsa-employment-relation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evice&#10;&#10;Description automatically generated">
            <a:extLst>
              <a:ext uri="{FF2B5EF4-FFF2-40B4-BE49-F238E27FC236}">
                <a16:creationId xmlns:a16="http://schemas.microsoft.com/office/drawing/2014/main" id="{D037D05A-2753-4D7A-A27D-7E61CDD46C90}"/>
              </a:ext>
            </a:extLst>
          </p:cNvPr>
          <p:cNvPicPr>
            <a:picLocks noChangeAspect="1"/>
          </p:cNvPicPr>
          <p:nvPr/>
        </p:nvPicPr>
        <p:blipFill rotWithShape="1">
          <a:blip r:embed="rId3">
            <a:extLst>
              <a:ext uri="{28A0092B-C50C-407E-A947-70E740481C1C}">
                <a14:useLocalDpi xmlns:a14="http://schemas.microsoft.com/office/drawing/2010/main" val="0"/>
              </a:ext>
            </a:extLst>
          </a:blip>
          <a:srcRect l="6762" r="7019" b="-1"/>
          <a:stretch/>
        </p:blipFill>
        <p:spPr>
          <a:xfrm>
            <a:off x="90488" y="50800"/>
            <a:ext cx="8963025" cy="5041900"/>
          </a:xfrm>
          <a:prstGeom prst="rect">
            <a:avLst/>
          </a:prstGeom>
          <a:noFill/>
          <a:ln w="19050">
            <a:noFill/>
          </a:ln>
        </p:spPr>
      </p:pic>
      <p:pic>
        <p:nvPicPr>
          <p:cNvPr id="17" name="Picture 16" descr="A picture containing city, sign, man&#10;&#10;Description automatically generated">
            <a:extLst>
              <a:ext uri="{FF2B5EF4-FFF2-40B4-BE49-F238E27FC236}">
                <a16:creationId xmlns:a16="http://schemas.microsoft.com/office/drawing/2014/main" id="{E842EDA6-9C36-4CCE-84BB-23345A47367F}"/>
              </a:ext>
            </a:extLst>
          </p:cNvPr>
          <p:cNvPicPr>
            <a:picLocks noChangeAspect="1"/>
          </p:cNvPicPr>
          <p:nvPr/>
        </p:nvPicPr>
        <p:blipFill rotWithShape="1">
          <a:blip r:embed="rId4">
            <a:extLst>
              <a:ext uri="{28A0092B-C50C-407E-A947-70E740481C1C}">
                <a14:useLocalDpi xmlns:a14="http://schemas.microsoft.com/office/drawing/2010/main" val="0"/>
              </a:ext>
            </a:extLst>
          </a:blip>
          <a:srcRect l="4343" r="2336"/>
          <a:stretch/>
        </p:blipFill>
        <p:spPr>
          <a:xfrm>
            <a:off x="90487" y="673768"/>
            <a:ext cx="8963025" cy="3922295"/>
          </a:xfrm>
          <a:prstGeom prst="rect">
            <a:avLst/>
          </a:prstGeom>
        </p:spPr>
      </p:pic>
    </p:spTree>
    <p:extLst>
      <p:ext uri="{BB962C8B-B14F-4D97-AF65-F5344CB8AC3E}">
        <p14:creationId xmlns:p14="http://schemas.microsoft.com/office/powerpoint/2010/main" val="323994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516124" y="970447"/>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Guidance on FFCRA Details</a:t>
            </a:r>
          </a:p>
        </p:txBody>
      </p:sp>
      <p:sp>
        <p:nvSpPr>
          <p:cNvPr id="2" name="TextBox 1">
            <a:extLst>
              <a:ext uri="{FF2B5EF4-FFF2-40B4-BE49-F238E27FC236}">
                <a16:creationId xmlns:a16="http://schemas.microsoft.com/office/drawing/2014/main" id="{07AB1C7C-19B6-4614-A613-4FDAA56D9825}"/>
              </a:ext>
            </a:extLst>
          </p:cNvPr>
          <p:cNvSpPr txBox="1"/>
          <p:nvPr/>
        </p:nvSpPr>
        <p:spPr>
          <a:xfrm>
            <a:off x="497387" y="970447"/>
            <a:ext cx="7810791" cy="3262432"/>
          </a:xfrm>
          <a:prstGeom prst="rect">
            <a:avLst/>
          </a:prstGeom>
          <a:noFill/>
        </p:spPr>
        <p:txBody>
          <a:bodyPr wrap="square" rtlCol="0">
            <a:spAutoFit/>
          </a:bodyPr>
          <a:lstStyle/>
          <a:p>
            <a:pPr marL="342900" indent="-342900">
              <a:buFont typeface="+mj-lt"/>
              <a:buAutoNum type="arabicPeriod"/>
            </a:pPr>
            <a:r>
              <a:rPr lang="en-US" sz="1200" dirty="0"/>
              <a:t>Who is an “individual” that an employee requests EPSL to care for?</a:t>
            </a:r>
          </a:p>
          <a:p>
            <a:pPr marL="800100" lvl="1" indent="-342900">
              <a:buFont typeface="+mj-lt"/>
              <a:buAutoNum type="alphaUcPeriod"/>
            </a:pPr>
            <a:r>
              <a:rPr lang="en-US" sz="1200" dirty="0"/>
              <a:t>an immediate family member, </a:t>
            </a:r>
          </a:p>
          <a:p>
            <a:pPr marL="800100" lvl="1" indent="-342900">
              <a:buFont typeface="+mj-lt"/>
              <a:buAutoNum type="alphaUcPeriod"/>
            </a:pPr>
            <a:r>
              <a:rPr lang="en-US" sz="1200" dirty="0"/>
              <a:t>a person who regularly resides in the employee’s home or </a:t>
            </a:r>
          </a:p>
          <a:p>
            <a:pPr marL="800100" lvl="1" indent="-342900">
              <a:buFont typeface="+mj-lt"/>
              <a:buAutoNum type="alphaUcPeriod"/>
            </a:pPr>
            <a:r>
              <a:rPr lang="en-US" sz="1200" dirty="0"/>
              <a:t>a person with whom the employee has a relationship that creates an expectation that the employee would care for the person if he or she were quarantined or self-quarantined. </a:t>
            </a:r>
          </a:p>
          <a:p>
            <a:pPr marL="342900" indent="-342900">
              <a:buFont typeface="+mj-lt"/>
              <a:buAutoNum type="arabicPeriod"/>
            </a:pPr>
            <a:endParaRPr lang="en-US" sz="1200" dirty="0"/>
          </a:p>
          <a:p>
            <a:pPr marL="228600" indent="-228600">
              <a:buFont typeface="+mj-lt"/>
              <a:buAutoNum type="arabicPeriod"/>
            </a:pPr>
            <a:r>
              <a:rPr lang="en-US" sz="1200" dirty="0"/>
              <a:t>When an employee notifies his/her employer of the need to take leave due to the closure of a child’s school or unavailability of a childcare provider, the employer must verify that: </a:t>
            </a:r>
          </a:p>
          <a:p>
            <a:endParaRPr lang="en-US" sz="1200" dirty="0"/>
          </a:p>
          <a:p>
            <a:pPr marL="800100" lvl="1" indent="-342900">
              <a:buFont typeface="+mj-lt"/>
              <a:buAutoNum type="alphaUcPeriod"/>
            </a:pPr>
            <a:r>
              <a:rPr lang="en-US" sz="1200" dirty="0"/>
              <a:t>the child(ren) in question meet the Rule’s definition; </a:t>
            </a:r>
          </a:p>
          <a:p>
            <a:pPr marL="800100" lvl="1" indent="-342900">
              <a:buFont typeface="+mj-lt"/>
              <a:buAutoNum type="alphaUcPeriod"/>
            </a:pPr>
            <a:r>
              <a:rPr lang="en-US" sz="1200" dirty="0"/>
              <a:t>the employee attests that no other suitable person is available to care for the son or daughter during the requested period of leave; and </a:t>
            </a:r>
          </a:p>
          <a:p>
            <a:pPr marL="800100" lvl="1" indent="-342900">
              <a:buFont typeface="+mj-lt"/>
              <a:buAutoNum type="alphaUcPeriod"/>
            </a:pPr>
            <a:r>
              <a:rPr lang="en-US" sz="1200" dirty="0"/>
              <a:t>the employee isn’t able to telework and perform such work that the employer has available.  </a:t>
            </a:r>
            <a:endParaRPr lang="en-US" sz="1050" dirty="0"/>
          </a:p>
          <a:p>
            <a:pPr marL="342900" indent="-342900">
              <a:buFont typeface="+mj-lt"/>
              <a:buAutoNum type="arabicPeriod"/>
            </a:pPr>
            <a:endParaRPr lang="en-US" sz="1200" dirty="0"/>
          </a:p>
          <a:p>
            <a:pPr marL="342900" indent="-342900">
              <a:buFont typeface="+mj-lt"/>
              <a:buAutoNum type="arabicPeriod"/>
            </a:pPr>
            <a:endParaRPr lang="en-US" sz="1400" dirty="0"/>
          </a:p>
        </p:txBody>
      </p:sp>
      <p:sp>
        <p:nvSpPr>
          <p:cNvPr id="8" name="Rectangle 7">
            <a:extLst>
              <a:ext uri="{FF2B5EF4-FFF2-40B4-BE49-F238E27FC236}">
                <a16:creationId xmlns:a16="http://schemas.microsoft.com/office/drawing/2014/main" id="{71EC6AA8-158E-458A-9ECE-F5C7B81B46F4}"/>
              </a:ext>
            </a:extLst>
          </p:cNvPr>
          <p:cNvSpPr/>
          <p:nvPr/>
        </p:nvSpPr>
        <p:spPr>
          <a:xfrm>
            <a:off x="168088" y="4496757"/>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32913717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7C3FC0-FE25-44F7-9AAA-AA6897D478AF}"/>
              </a:ext>
            </a:extLst>
          </p:cNvPr>
          <p:cNvPicPr>
            <a:picLocks noChangeAspect="1"/>
          </p:cNvPicPr>
          <p:nvPr/>
        </p:nvPicPr>
        <p:blipFill>
          <a:blip r:embed="rId2"/>
          <a:stretch>
            <a:fillRect/>
          </a:stretch>
        </p:blipFill>
        <p:spPr>
          <a:xfrm>
            <a:off x="6521777" y="2776737"/>
            <a:ext cx="1876719" cy="1481343"/>
          </a:xfrm>
          <a:prstGeom prst="rect">
            <a:avLst/>
          </a:prstGeom>
        </p:spPr>
      </p:pic>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07072" y="883820"/>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Guidance on FFCRA Details</a:t>
            </a:r>
          </a:p>
        </p:txBody>
      </p:sp>
      <p:sp>
        <p:nvSpPr>
          <p:cNvPr id="2" name="TextBox 1">
            <a:extLst>
              <a:ext uri="{FF2B5EF4-FFF2-40B4-BE49-F238E27FC236}">
                <a16:creationId xmlns:a16="http://schemas.microsoft.com/office/drawing/2014/main" id="{07AB1C7C-19B6-4614-A613-4FDAA56D9825}"/>
              </a:ext>
            </a:extLst>
          </p:cNvPr>
          <p:cNvSpPr txBox="1"/>
          <p:nvPr/>
        </p:nvSpPr>
        <p:spPr>
          <a:xfrm>
            <a:off x="482876" y="1002910"/>
            <a:ext cx="7810791" cy="2308324"/>
          </a:xfrm>
          <a:prstGeom prst="rect">
            <a:avLst/>
          </a:prstGeom>
          <a:noFill/>
        </p:spPr>
        <p:txBody>
          <a:bodyPr wrap="square" rtlCol="0">
            <a:spAutoFit/>
          </a:bodyPr>
          <a:lstStyle/>
          <a:p>
            <a:pPr marL="228600" indent="-228600">
              <a:buAutoNum type="arabicPeriod"/>
            </a:pPr>
            <a:r>
              <a:rPr lang="en-US" sz="1400" dirty="0"/>
              <a:t>How much to pay each employee</a:t>
            </a:r>
          </a:p>
          <a:p>
            <a:pPr marL="800100" lvl="1" indent="-342900">
              <a:buFont typeface="+mj-lt"/>
              <a:buAutoNum type="alphaUcPeriod"/>
            </a:pPr>
            <a:r>
              <a:rPr lang="en-US" sz="1400" dirty="0">
                <a:solidFill>
                  <a:srgbClr val="FF0000"/>
                </a:solidFill>
              </a:rPr>
              <a:t>Base</a:t>
            </a:r>
            <a:r>
              <a:rPr lang="en-US" sz="1400" dirty="0"/>
              <a:t> pay, </a:t>
            </a:r>
            <a:r>
              <a:rPr lang="en-US" sz="1400" dirty="0">
                <a:solidFill>
                  <a:srgbClr val="FF0000"/>
                </a:solidFill>
              </a:rPr>
              <a:t>commissions</a:t>
            </a:r>
            <a:r>
              <a:rPr lang="en-US" sz="1400" dirty="0"/>
              <a:t>, </a:t>
            </a:r>
            <a:r>
              <a:rPr lang="en-US" sz="1400" dirty="0">
                <a:solidFill>
                  <a:srgbClr val="FF0000"/>
                </a:solidFill>
              </a:rPr>
              <a:t>tips</a:t>
            </a:r>
            <a:r>
              <a:rPr lang="en-US" sz="1400" dirty="0"/>
              <a:t>, </a:t>
            </a:r>
            <a:r>
              <a:rPr lang="en-US" sz="1400" dirty="0">
                <a:solidFill>
                  <a:srgbClr val="FF0000"/>
                </a:solidFill>
              </a:rPr>
              <a:t>piece rates</a:t>
            </a:r>
            <a:r>
              <a:rPr lang="en-US" sz="1400" dirty="0"/>
              <a:t> are incorporated into calculation</a:t>
            </a:r>
          </a:p>
          <a:p>
            <a:pPr marL="800100" lvl="1" indent="-342900">
              <a:buFont typeface="+mj-lt"/>
              <a:buAutoNum type="alphaUcPeriod"/>
            </a:pPr>
            <a:r>
              <a:rPr lang="en-US" sz="1400" dirty="0"/>
              <a:t>The act requires you to pay an employee for </a:t>
            </a:r>
            <a:r>
              <a:rPr lang="en-US" sz="1400" dirty="0">
                <a:solidFill>
                  <a:srgbClr val="FF0000"/>
                </a:solidFill>
              </a:rPr>
              <a:t>hours the employee would have been normally scheduled to work</a:t>
            </a:r>
            <a:r>
              <a:rPr lang="en-US" sz="1400" dirty="0"/>
              <a:t> even if that is more than 40 hours in a week. </a:t>
            </a:r>
          </a:p>
          <a:p>
            <a:pPr marL="1257300" lvl="2" indent="-342900">
              <a:buFont typeface="+mj-lt"/>
              <a:buAutoNum type="arabicParenR"/>
            </a:pPr>
            <a:r>
              <a:rPr lang="en-US" sz="1200" dirty="0"/>
              <a:t>The act requires that paid sick leave be paid </a:t>
            </a:r>
            <a:r>
              <a:rPr lang="en-US" sz="1200" dirty="0">
                <a:solidFill>
                  <a:srgbClr val="FF0000"/>
                </a:solidFill>
              </a:rPr>
              <a:t>only </a:t>
            </a:r>
            <a:r>
              <a:rPr lang="en-US" sz="1200" dirty="0">
                <a:solidFill>
                  <a:srgbClr val="FF0000"/>
                </a:solidFill>
                <a:highlight>
                  <a:srgbClr val="FFFF00"/>
                </a:highlight>
              </a:rPr>
              <a:t>up to 80 hours </a:t>
            </a:r>
            <a:r>
              <a:rPr lang="en-US" sz="1200" dirty="0">
                <a:solidFill>
                  <a:srgbClr val="FF0000"/>
                </a:solidFill>
              </a:rPr>
              <a:t>over a two-week period</a:t>
            </a:r>
            <a:r>
              <a:rPr lang="en-US" sz="1200" dirty="0"/>
              <a:t>. For example, an employee who is scheduled to work 50 hours a week may take 50 hours of paid sick leave in the first week and 30 hours of paid sick leave in the second week. In any event, the total number of hours paid under the Emergency Paid Sick Leave Act is capped at 80.</a:t>
            </a:r>
          </a:p>
          <a:p>
            <a:pPr marL="800100" lvl="1" indent="-342900">
              <a:buFont typeface="+mj-lt"/>
              <a:buAutoNum type="alphaUcPeriod"/>
            </a:pPr>
            <a:endParaRPr lang="en-US" sz="1400" dirty="0"/>
          </a:p>
        </p:txBody>
      </p:sp>
      <p:sp>
        <p:nvSpPr>
          <p:cNvPr id="7" name="Rectangle 6">
            <a:extLst>
              <a:ext uri="{FF2B5EF4-FFF2-40B4-BE49-F238E27FC236}">
                <a16:creationId xmlns:a16="http://schemas.microsoft.com/office/drawing/2014/main" id="{D94DA5C8-6213-4668-BEED-A78CAF5FB706}"/>
              </a:ext>
            </a:extLst>
          </p:cNvPr>
          <p:cNvSpPr/>
          <p:nvPr/>
        </p:nvSpPr>
        <p:spPr>
          <a:xfrm>
            <a:off x="2046172" y="3163466"/>
            <a:ext cx="4902303" cy="707886"/>
          </a:xfrm>
          <a:prstGeom prst="rect">
            <a:avLst/>
          </a:prstGeom>
          <a:noFill/>
        </p:spPr>
        <p:txBody>
          <a:bodyPr wrap="none" lIns="91440" tIns="45720" rIns="91440" bIns="45720">
            <a:spAutoFit/>
          </a:bodyPr>
          <a:lstStyle/>
          <a:p>
            <a:pPr algn="ctr"/>
            <a:r>
              <a:rPr lang="en-US" sz="2000" b="0" cap="none" spc="0" dirty="0">
                <a:ln w="0"/>
                <a:effectLst>
                  <a:outerShdw blurRad="38100" dist="25400" dir="5400000" algn="ctr" rotWithShape="0">
                    <a:srgbClr val="6E747A">
                      <a:alpha val="43000"/>
                    </a:srgbClr>
                  </a:outerShdw>
                </a:effectLst>
              </a:rPr>
              <a:t>Sick: $200 / $2000 or </a:t>
            </a:r>
            <a:r>
              <a:rPr lang="en-US" sz="2000" dirty="0">
                <a:ln w="0"/>
                <a:effectLst>
                  <a:outerShdw blurRad="38100" dist="25400" dir="5400000" algn="ctr" rotWithShape="0">
                    <a:srgbClr val="6E747A">
                      <a:alpha val="43000"/>
                    </a:srgbClr>
                  </a:outerShdw>
                </a:effectLst>
              </a:rPr>
              <a:t>$511 / $5110</a:t>
            </a:r>
          </a:p>
          <a:p>
            <a:pPr algn="ctr"/>
            <a:r>
              <a:rPr lang="en-US" sz="2000" dirty="0">
                <a:ln w="0"/>
                <a:solidFill>
                  <a:srgbClr val="FF0000"/>
                </a:solidFill>
                <a:effectLst>
                  <a:outerShdw blurRad="38100" dist="25400" dir="5400000" algn="ctr" rotWithShape="0">
                    <a:srgbClr val="6E747A">
                      <a:alpha val="43000"/>
                    </a:srgbClr>
                  </a:outerShdw>
                </a:effectLst>
              </a:rPr>
              <a:t>FMLA: $12,000 Total</a:t>
            </a:r>
            <a:endParaRPr lang="en-US" sz="2000" b="0" cap="none" spc="0" dirty="0">
              <a:ln w="0"/>
              <a:solidFill>
                <a:srgbClr val="FF0000"/>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F380998F-7EFC-47BB-B990-3831F5826CAF}"/>
              </a:ext>
            </a:extLst>
          </p:cNvPr>
          <p:cNvSpPr/>
          <p:nvPr/>
        </p:nvSpPr>
        <p:spPr>
          <a:xfrm>
            <a:off x="168088" y="4496757"/>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48089654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667000" y="970860"/>
            <a:ext cx="3962400" cy="3864864"/>
          </a:xfrm>
          <a:prstGeom prst="rect">
            <a:avLst/>
          </a:prstGeom>
        </p:spPr>
      </p:pic>
      <p:pic>
        <p:nvPicPr>
          <p:cNvPr id="10" name="Picture 9">
            <a:extLst>
              <a:ext uri="{FF2B5EF4-FFF2-40B4-BE49-F238E27FC236}">
                <a16:creationId xmlns:a16="http://schemas.microsoft.com/office/drawing/2014/main" id="{0DECF9C7-5BCE-4216-BF4E-85F612FF8A71}"/>
              </a:ext>
            </a:extLst>
          </p:cNvPr>
          <p:cNvPicPr>
            <a:picLocks noChangeAspect="1"/>
          </p:cNvPicPr>
          <p:nvPr/>
        </p:nvPicPr>
        <p:blipFill>
          <a:blip r:embed="rId4"/>
          <a:stretch>
            <a:fillRect/>
          </a:stretch>
        </p:blipFill>
        <p:spPr>
          <a:xfrm>
            <a:off x="216244" y="115681"/>
            <a:ext cx="8711512" cy="4912137"/>
          </a:xfrm>
          <a:prstGeom prst="rect">
            <a:avLst/>
          </a:prstGeom>
        </p:spPr>
      </p:pic>
    </p:spTree>
    <p:extLst>
      <p:ext uri="{BB962C8B-B14F-4D97-AF65-F5344CB8AC3E}">
        <p14:creationId xmlns:p14="http://schemas.microsoft.com/office/powerpoint/2010/main" val="32029272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667000" y="970860"/>
            <a:ext cx="3962400" cy="3864864"/>
          </a:xfrm>
          <a:prstGeom prst="rect">
            <a:avLst/>
          </a:prstGeom>
        </p:spPr>
      </p:pic>
      <p:pic>
        <p:nvPicPr>
          <p:cNvPr id="2" name="Picture 1">
            <a:extLst>
              <a:ext uri="{FF2B5EF4-FFF2-40B4-BE49-F238E27FC236}">
                <a16:creationId xmlns:a16="http://schemas.microsoft.com/office/drawing/2014/main" id="{473695CE-61EF-489C-96C9-9EBFA8F20458}"/>
              </a:ext>
            </a:extLst>
          </p:cNvPr>
          <p:cNvPicPr>
            <a:picLocks noChangeAspect="1"/>
          </p:cNvPicPr>
          <p:nvPr/>
        </p:nvPicPr>
        <p:blipFill>
          <a:blip r:embed="rId4"/>
          <a:stretch>
            <a:fillRect/>
          </a:stretch>
        </p:blipFill>
        <p:spPr>
          <a:xfrm>
            <a:off x="146237" y="233806"/>
            <a:ext cx="8851526" cy="4675887"/>
          </a:xfrm>
          <a:prstGeom prst="rect">
            <a:avLst/>
          </a:prstGeom>
        </p:spPr>
      </p:pic>
    </p:spTree>
    <p:extLst>
      <p:ext uri="{BB962C8B-B14F-4D97-AF65-F5344CB8AC3E}">
        <p14:creationId xmlns:p14="http://schemas.microsoft.com/office/powerpoint/2010/main" val="42602063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590800" y="909333"/>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EPSL &amp; EFMLA</a:t>
            </a:r>
          </a:p>
        </p:txBody>
      </p:sp>
      <p:sp>
        <p:nvSpPr>
          <p:cNvPr id="5" name="Text Placeholder 4">
            <a:extLst>
              <a:ext uri="{FF2B5EF4-FFF2-40B4-BE49-F238E27FC236}">
                <a16:creationId xmlns:a16="http://schemas.microsoft.com/office/drawing/2014/main" id="{3DE84F68-EC09-46B6-8815-CD9DF9E76566}"/>
              </a:ext>
            </a:extLst>
          </p:cNvPr>
          <p:cNvSpPr>
            <a:spLocks noGrp="1"/>
          </p:cNvSpPr>
          <p:nvPr>
            <p:ph type="body" sz="half" idx="2"/>
          </p:nvPr>
        </p:nvSpPr>
        <p:spPr>
          <a:xfrm>
            <a:off x="387818" y="736078"/>
            <a:ext cx="8368363" cy="173255"/>
          </a:xfrm>
        </p:spPr>
        <p:txBody>
          <a:bodyPr/>
          <a:lstStyle/>
          <a:p>
            <a:r>
              <a:rPr lang="en-US" dirty="0">
                <a:solidFill>
                  <a:schemeClr val="tx1">
                    <a:lumMod val="75000"/>
                    <a:lumOff val="25000"/>
                  </a:schemeClr>
                </a:solidFill>
              </a:rPr>
              <a:t>Employer Responsibilities</a:t>
            </a:r>
          </a:p>
        </p:txBody>
      </p:sp>
      <p:sp>
        <p:nvSpPr>
          <p:cNvPr id="6" name="TextBox 5">
            <a:extLst>
              <a:ext uri="{FF2B5EF4-FFF2-40B4-BE49-F238E27FC236}">
                <a16:creationId xmlns:a16="http://schemas.microsoft.com/office/drawing/2014/main" id="{9021CEB4-7B28-4220-804B-5EA8256C239D}"/>
              </a:ext>
            </a:extLst>
          </p:cNvPr>
          <p:cNvSpPr txBox="1"/>
          <p:nvPr/>
        </p:nvSpPr>
        <p:spPr>
          <a:xfrm>
            <a:off x="623842" y="1082588"/>
            <a:ext cx="7896314" cy="3754874"/>
          </a:xfrm>
          <a:prstGeom prst="rect">
            <a:avLst/>
          </a:prstGeom>
          <a:noFill/>
        </p:spPr>
        <p:txBody>
          <a:bodyPr wrap="square" rtlCol="0">
            <a:spAutoFit/>
          </a:bodyPr>
          <a:lstStyle/>
          <a:p>
            <a:r>
              <a:rPr lang="en-US" sz="1400" dirty="0"/>
              <a:t>What can an employer request the employee provide to take EPSL &amp; EFMLA? </a:t>
            </a:r>
          </a:p>
          <a:p>
            <a:endParaRPr lang="en-US" sz="1400" dirty="0"/>
          </a:p>
          <a:p>
            <a:pPr marL="342900" indent="-342900">
              <a:buFont typeface="+mj-lt"/>
              <a:buAutoNum type="arabicPeriod"/>
            </a:pPr>
            <a:r>
              <a:rPr lang="en-US" sz="1400" dirty="0"/>
              <a:t>The employee’s name, date(s) for which leave is requested, and the qualifying reason for the leave.  </a:t>
            </a:r>
          </a:p>
          <a:p>
            <a:pPr marL="342900" indent="-342900">
              <a:buFont typeface="+mj-lt"/>
              <a:buAutoNum type="arabicPeriod"/>
            </a:pPr>
            <a:r>
              <a:rPr lang="en-US" sz="1400" dirty="0"/>
              <a:t>The name of the government entity that issued the COVID-19-related quarantine or isolation order that applies to the employee; or</a:t>
            </a:r>
          </a:p>
          <a:p>
            <a:pPr marL="342900" indent="-342900">
              <a:buFont typeface="+mj-lt"/>
              <a:buAutoNum type="arabicPeriod"/>
            </a:pPr>
            <a:r>
              <a:rPr lang="en-US" sz="1400" dirty="0"/>
              <a:t>The name of the health care provider who advised the employee to self-quarantine due to COVID-19-related concerns; or</a:t>
            </a:r>
          </a:p>
          <a:p>
            <a:pPr marL="342900" indent="-342900">
              <a:buFont typeface="+mj-lt"/>
              <a:buAutoNum type="arabicPeriod"/>
            </a:pPr>
            <a:r>
              <a:rPr lang="en-US" sz="1400" dirty="0"/>
              <a:t>The name of the government entity that issued the quarantine or isolation order for the person being cared for and the name of the person who is being cared for and the relationship to the employee; or</a:t>
            </a:r>
          </a:p>
          <a:p>
            <a:pPr marL="342900" indent="-342900">
              <a:buFont typeface="+mj-lt"/>
              <a:buAutoNum type="arabicPeriod"/>
            </a:pPr>
            <a:r>
              <a:rPr lang="en-US" sz="1400" dirty="0"/>
              <a:t>The name of the healthcare provider who advised the individual being cared for to self-quarantine (if taking EPSL to care of another person) and the name of the person who is being cared for and the relationship to the employee. </a:t>
            </a:r>
          </a:p>
          <a:p>
            <a:pPr marL="342900" indent="-342900">
              <a:buFont typeface="+mj-lt"/>
              <a:buAutoNum type="arabicPeriod"/>
            </a:pPr>
            <a:r>
              <a:rPr lang="en-US" sz="1400" dirty="0"/>
              <a:t>the name of the son or daughter being cared for, the son or daughter’s age, and the name of the son or daughter’s school, place of care or childcare provider that is closed or unavailable due to coronavirus-related reasons.</a:t>
            </a:r>
          </a:p>
        </p:txBody>
      </p:sp>
    </p:spTree>
    <p:extLst>
      <p:ext uri="{BB962C8B-B14F-4D97-AF65-F5344CB8AC3E}">
        <p14:creationId xmlns:p14="http://schemas.microsoft.com/office/powerpoint/2010/main" val="1365248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667000" y="970860"/>
            <a:ext cx="3962400" cy="3864864"/>
          </a:xfrm>
          <a:prstGeom prst="rect">
            <a:avLst/>
          </a:prstGeom>
        </p:spPr>
      </p:pic>
      <p:pic>
        <p:nvPicPr>
          <p:cNvPr id="2" name="Picture 1">
            <a:extLst>
              <a:ext uri="{FF2B5EF4-FFF2-40B4-BE49-F238E27FC236}">
                <a16:creationId xmlns:a16="http://schemas.microsoft.com/office/drawing/2014/main" id="{46C40D92-47A9-4D8E-83EB-9C80401D7BAC}"/>
              </a:ext>
            </a:extLst>
          </p:cNvPr>
          <p:cNvPicPr>
            <a:picLocks noChangeAspect="1"/>
          </p:cNvPicPr>
          <p:nvPr/>
        </p:nvPicPr>
        <p:blipFill>
          <a:blip r:embed="rId4"/>
          <a:stretch>
            <a:fillRect/>
          </a:stretch>
        </p:blipFill>
        <p:spPr>
          <a:xfrm>
            <a:off x="419751" y="0"/>
            <a:ext cx="3553036" cy="5143500"/>
          </a:xfrm>
          <a:prstGeom prst="rect">
            <a:avLst/>
          </a:prstGeom>
        </p:spPr>
      </p:pic>
      <p:pic>
        <p:nvPicPr>
          <p:cNvPr id="5" name="Picture 4">
            <a:extLst>
              <a:ext uri="{FF2B5EF4-FFF2-40B4-BE49-F238E27FC236}">
                <a16:creationId xmlns:a16="http://schemas.microsoft.com/office/drawing/2014/main" id="{DFB74751-6133-40EE-9E24-363FCE10A399}"/>
              </a:ext>
            </a:extLst>
          </p:cNvPr>
          <p:cNvPicPr>
            <a:picLocks noChangeAspect="1"/>
          </p:cNvPicPr>
          <p:nvPr/>
        </p:nvPicPr>
        <p:blipFill>
          <a:blip r:embed="rId5"/>
          <a:stretch>
            <a:fillRect/>
          </a:stretch>
        </p:blipFill>
        <p:spPr>
          <a:xfrm>
            <a:off x="4770205" y="0"/>
            <a:ext cx="3528817" cy="5143500"/>
          </a:xfrm>
          <a:prstGeom prst="rect">
            <a:avLst/>
          </a:prstGeom>
        </p:spPr>
      </p:pic>
    </p:spTree>
    <p:extLst>
      <p:ext uri="{BB962C8B-B14F-4D97-AF65-F5344CB8AC3E}">
        <p14:creationId xmlns:p14="http://schemas.microsoft.com/office/powerpoint/2010/main" val="21574740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590800" y="909333"/>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Reopening</a:t>
            </a:r>
          </a:p>
        </p:txBody>
      </p:sp>
      <p:sp>
        <p:nvSpPr>
          <p:cNvPr id="5" name="Text Placeholder 4">
            <a:extLst>
              <a:ext uri="{FF2B5EF4-FFF2-40B4-BE49-F238E27FC236}">
                <a16:creationId xmlns:a16="http://schemas.microsoft.com/office/drawing/2014/main" id="{3DE84F68-EC09-46B6-8815-CD9DF9E76566}"/>
              </a:ext>
            </a:extLst>
          </p:cNvPr>
          <p:cNvSpPr>
            <a:spLocks noGrp="1"/>
          </p:cNvSpPr>
          <p:nvPr>
            <p:ph type="body" sz="half" idx="2"/>
          </p:nvPr>
        </p:nvSpPr>
        <p:spPr>
          <a:xfrm>
            <a:off x="387818" y="736078"/>
            <a:ext cx="8368363" cy="173255"/>
          </a:xfrm>
        </p:spPr>
        <p:txBody>
          <a:bodyPr/>
          <a:lstStyle/>
          <a:p>
            <a:r>
              <a:rPr lang="en-US" dirty="0">
                <a:solidFill>
                  <a:schemeClr val="tx1">
                    <a:lumMod val="75000"/>
                    <a:lumOff val="25000"/>
                  </a:schemeClr>
                </a:solidFill>
              </a:rPr>
              <a:t>Prepare to reopen</a:t>
            </a:r>
          </a:p>
        </p:txBody>
      </p:sp>
      <p:sp>
        <p:nvSpPr>
          <p:cNvPr id="6" name="TextBox 5">
            <a:extLst>
              <a:ext uri="{FF2B5EF4-FFF2-40B4-BE49-F238E27FC236}">
                <a16:creationId xmlns:a16="http://schemas.microsoft.com/office/drawing/2014/main" id="{9021CEB4-7B28-4220-804B-5EA8256C239D}"/>
              </a:ext>
            </a:extLst>
          </p:cNvPr>
          <p:cNvSpPr txBox="1"/>
          <p:nvPr/>
        </p:nvSpPr>
        <p:spPr>
          <a:xfrm>
            <a:off x="570140" y="1232922"/>
            <a:ext cx="4796739" cy="2677656"/>
          </a:xfrm>
          <a:prstGeom prst="rect">
            <a:avLst/>
          </a:prstGeom>
          <a:noFill/>
        </p:spPr>
        <p:txBody>
          <a:bodyPr wrap="square" rtlCol="0">
            <a:spAutoFit/>
          </a:bodyPr>
          <a:lstStyle/>
          <a:p>
            <a:pPr marL="228600" indent="-228600">
              <a:buFont typeface="+mj-lt"/>
              <a:buAutoNum type="arabicPeriod"/>
            </a:pPr>
            <a:r>
              <a:rPr lang="en-US" sz="1200" dirty="0"/>
              <a:t>Tips for preparing to reopen your business</a:t>
            </a:r>
          </a:p>
          <a:p>
            <a:pPr marL="685800" lvl="1" indent="-228600">
              <a:buFont typeface="+mj-lt"/>
              <a:buAutoNum type="alphaUcPeriod"/>
            </a:pPr>
            <a:r>
              <a:rPr lang="en-US" sz="1200" dirty="0"/>
              <a:t>Safety measures – </a:t>
            </a:r>
            <a:r>
              <a:rPr lang="en-US" sz="1200" b="1" dirty="0">
                <a:solidFill>
                  <a:srgbClr val="FF0000"/>
                </a:solidFill>
              </a:rPr>
              <a:t>OSHA3990</a:t>
            </a:r>
          </a:p>
          <a:p>
            <a:pPr marL="1143000" lvl="2" indent="-228600">
              <a:buFont typeface="+mj-lt"/>
              <a:buAutoNum type="arabicParenR"/>
            </a:pPr>
            <a:r>
              <a:rPr lang="en-US" sz="1200" dirty="0"/>
              <a:t>Cleaning and screening</a:t>
            </a:r>
          </a:p>
          <a:p>
            <a:pPr marL="1143000" lvl="2" indent="-228600">
              <a:buFont typeface="+mj-lt"/>
              <a:buAutoNum type="arabicParenR"/>
            </a:pPr>
            <a:r>
              <a:rPr lang="en-US" sz="1200" dirty="0"/>
              <a:t>Barriers between people</a:t>
            </a:r>
          </a:p>
          <a:p>
            <a:pPr marL="1143000" lvl="2" indent="-228600">
              <a:buFont typeface="+mj-lt"/>
              <a:buAutoNum type="arabicParenR"/>
            </a:pPr>
            <a:r>
              <a:rPr lang="en-US" sz="1200" dirty="0"/>
              <a:t>Employee access to soap, sanitizer, face masks</a:t>
            </a:r>
          </a:p>
          <a:p>
            <a:pPr marL="1143000" lvl="2" indent="-228600">
              <a:buFont typeface="+mj-lt"/>
              <a:buAutoNum type="arabicParenR"/>
            </a:pPr>
            <a:r>
              <a:rPr lang="en-US" sz="1200" dirty="0"/>
              <a:t>Communications to employees and patrons</a:t>
            </a:r>
          </a:p>
          <a:p>
            <a:pPr marL="685800" lvl="1" indent="-228600">
              <a:buFont typeface="+mj-lt"/>
              <a:buAutoNum type="alphaUcPeriod"/>
            </a:pPr>
            <a:r>
              <a:rPr lang="en-US" sz="1200" dirty="0"/>
              <a:t>Employee return to work rules and guidance</a:t>
            </a:r>
          </a:p>
          <a:p>
            <a:pPr marL="1143000" lvl="2" indent="-228600">
              <a:buFont typeface="+mj-lt"/>
              <a:buAutoNum type="arabicPeriod"/>
            </a:pPr>
            <a:r>
              <a:rPr lang="en-US" sz="1200" dirty="0"/>
              <a:t>Shift work, telework, physical distancing measures</a:t>
            </a:r>
          </a:p>
          <a:p>
            <a:pPr marL="1143000" lvl="2" indent="-228600">
              <a:buFont typeface="+mj-lt"/>
              <a:buAutoNum type="arabicPeriod"/>
            </a:pPr>
            <a:r>
              <a:rPr lang="en-US" sz="1200" dirty="0"/>
              <a:t>Education and guidance to employees</a:t>
            </a:r>
          </a:p>
          <a:p>
            <a:pPr marL="1600200" lvl="3" indent="-228600">
              <a:buFont typeface="+mj-lt"/>
              <a:buAutoNum type="arabicPeriod"/>
            </a:pPr>
            <a:r>
              <a:rPr lang="en-US" sz="1200" dirty="0"/>
              <a:t>Regular check-ins with employees</a:t>
            </a:r>
          </a:p>
          <a:p>
            <a:endParaRPr lang="en-US" sz="1200" dirty="0"/>
          </a:p>
          <a:p>
            <a:pPr marL="342900" indent="-342900">
              <a:buFont typeface="+mj-lt"/>
              <a:buAutoNum type="arabicParenR"/>
            </a:pPr>
            <a:endParaRPr lang="en-US" sz="1200" dirty="0"/>
          </a:p>
        </p:txBody>
      </p:sp>
      <p:sp>
        <p:nvSpPr>
          <p:cNvPr id="7" name="Rectangle 6">
            <a:extLst>
              <a:ext uri="{FF2B5EF4-FFF2-40B4-BE49-F238E27FC236}">
                <a16:creationId xmlns:a16="http://schemas.microsoft.com/office/drawing/2014/main" id="{ADC5F7D8-6224-4829-93D3-B1FE6A8920D9}"/>
              </a:ext>
            </a:extLst>
          </p:cNvPr>
          <p:cNvSpPr/>
          <p:nvPr/>
        </p:nvSpPr>
        <p:spPr>
          <a:xfrm>
            <a:off x="5366879" y="1035384"/>
            <a:ext cx="2144807" cy="738664"/>
          </a:xfrm>
          <a:prstGeom prst="rect">
            <a:avLst/>
          </a:prstGeom>
        </p:spPr>
        <p:txBody>
          <a:bodyPr wrap="square">
            <a:spAutoFit/>
          </a:bodyPr>
          <a:lstStyle/>
          <a:p>
            <a:pPr algn="ctr"/>
            <a:r>
              <a:rPr lang="en-US" sz="800" b="1" dirty="0">
                <a:solidFill>
                  <a:srgbClr val="212121"/>
                </a:solidFill>
              </a:rPr>
              <a:t>All products on this list meet</a:t>
            </a:r>
            <a:r>
              <a:rPr lang="en-US" sz="800" b="1" dirty="0">
                <a:solidFill>
                  <a:srgbClr val="FF0000"/>
                </a:solidFill>
              </a:rPr>
              <a:t> </a:t>
            </a:r>
            <a:r>
              <a:rPr lang="en-US" sz="800" b="1" dirty="0">
                <a:solidFill>
                  <a:srgbClr val="FF0000"/>
                </a:solidFill>
                <a:hlinkClick r:id="rId4">
                  <a:extLst>
                    <a:ext uri="{A12FA001-AC4F-418D-AE19-62706E023703}">
                      <ahyp:hlinkClr xmlns:ahyp="http://schemas.microsoft.com/office/drawing/2018/hyperlinkcolor" val="tx"/>
                    </a:ext>
                  </a:extLst>
                </a:hlinkClick>
              </a:rPr>
              <a:t>EPA’s criteria</a:t>
            </a:r>
            <a:r>
              <a:rPr lang="en-US" sz="800" b="1" dirty="0">
                <a:solidFill>
                  <a:srgbClr val="FF0000"/>
                </a:solidFill>
              </a:rPr>
              <a:t> </a:t>
            </a:r>
            <a:r>
              <a:rPr lang="en-US" sz="800" b="1" dirty="0">
                <a:solidFill>
                  <a:srgbClr val="212121"/>
                </a:solidFill>
              </a:rPr>
              <a:t>for use against SARS-CoV-2, the virus that causes COVID-19.</a:t>
            </a:r>
            <a:endParaRPr lang="en-US" sz="800" dirty="0">
              <a:solidFill>
                <a:srgbClr val="212121"/>
              </a:solidFill>
            </a:endParaRPr>
          </a:p>
          <a:p>
            <a:endParaRPr lang="en-US" sz="1000" dirty="0">
              <a:solidFill>
                <a:srgbClr val="212121"/>
              </a:solidFill>
            </a:endParaRPr>
          </a:p>
        </p:txBody>
      </p:sp>
      <p:pic>
        <p:nvPicPr>
          <p:cNvPr id="8" name="Picture 7">
            <a:extLst>
              <a:ext uri="{FF2B5EF4-FFF2-40B4-BE49-F238E27FC236}">
                <a16:creationId xmlns:a16="http://schemas.microsoft.com/office/drawing/2014/main" id="{78776AAD-10C5-41BF-9488-A1928DF326A6}"/>
              </a:ext>
            </a:extLst>
          </p:cNvPr>
          <p:cNvPicPr>
            <a:picLocks noChangeAspect="1"/>
          </p:cNvPicPr>
          <p:nvPr/>
        </p:nvPicPr>
        <p:blipFill>
          <a:blip r:embed="rId5"/>
          <a:stretch>
            <a:fillRect/>
          </a:stretch>
        </p:blipFill>
        <p:spPr>
          <a:xfrm>
            <a:off x="6059580" y="2130565"/>
            <a:ext cx="1164431" cy="2386224"/>
          </a:xfrm>
          <a:prstGeom prst="rect">
            <a:avLst/>
          </a:prstGeom>
        </p:spPr>
      </p:pic>
      <p:pic>
        <p:nvPicPr>
          <p:cNvPr id="9" name="Picture 8">
            <a:extLst>
              <a:ext uri="{FF2B5EF4-FFF2-40B4-BE49-F238E27FC236}">
                <a16:creationId xmlns:a16="http://schemas.microsoft.com/office/drawing/2014/main" id="{8865DE5E-A6A7-43A1-B071-5E8027B07B72}"/>
              </a:ext>
            </a:extLst>
          </p:cNvPr>
          <p:cNvPicPr>
            <a:picLocks noChangeAspect="1"/>
          </p:cNvPicPr>
          <p:nvPr/>
        </p:nvPicPr>
        <p:blipFill>
          <a:blip r:embed="rId6"/>
          <a:stretch>
            <a:fillRect/>
          </a:stretch>
        </p:blipFill>
        <p:spPr>
          <a:xfrm>
            <a:off x="7365589" y="677645"/>
            <a:ext cx="1486868" cy="3798794"/>
          </a:xfrm>
          <a:prstGeom prst="rect">
            <a:avLst/>
          </a:prstGeom>
        </p:spPr>
      </p:pic>
      <p:sp>
        <p:nvSpPr>
          <p:cNvPr id="10" name="Rectangle 9">
            <a:extLst>
              <a:ext uri="{FF2B5EF4-FFF2-40B4-BE49-F238E27FC236}">
                <a16:creationId xmlns:a16="http://schemas.microsoft.com/office/drawing/2014/main" id="{21DF7D0F-9B96-4603-8368-F37DB069B6E1}"/>
              </a:ext>
            </a:extLst>
          </p:cNvPr>
          <p:cNvSpPr/>
          <p:nvPr/>
        </p:nvSpPr>
        <p:spPr>
          <a:xfrm>
            <a:off x="403238" y="3649705"/>
            <a:ext cx="5362365" cy="246221"/>
          </a:xfrm>
          <a:prstGeom prst="rect">
            <a:avLst/>
          </a:prstGeom>
          <a:noFill/>
        </p:spPr>
        <p:txBody>
          <a:bodyPr wrap="none" lIns="91440" tIns="45720" rIns="91440" bIns="45720">
            <a:spAutoFit/>
          </a:bodyPr>
          <a:lstStyle/>
          <a:p>
            <a:pPr algn="ctr"/>
            <a:r>
              <a:rPr lang="en-US" sz="1000" dirty="0">
                <a:solidFill>
                  <a:srgbClr val="FF0000"/>
                </a:solidFill>
                <a:hlinkClick r:id="rId7">
                  <a:extLst>
                    <a:ext uri="{A12FA001-AC4F-418D-AE19-62706E023703}">
                      <ahyp:hlinkClr xmlns:ahyp="http://schemas.microsoft.com/office/drawing/2018/hyperlinkcolor" val="tx"/>
                    </a:ext>
                  </a:extLst>
                </a:hlinkClick>
              </a:rPr>
              <a:t>https://www.cdc.gov/coronavirus/2019-ncov/community/reopen-guidance.html</a:t>
            </a:r>
            <a:endParaRPr lang="en-US" sz="10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2637245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590799" y="909333"/>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Reopening</a:t>
            </a:r>
          </a:p>
        </p:txBody>
      </p:sp>
      <p:sp>
        <p:nvSpPr>
          <p:cNvPr id="5" name="Text Placeholder 4">
            <a:extLst>
              <a:ext uri="{FF2B5EF4-FFF2-40B4-BE49-F238E27FC236}">
                <a16:creationId xmlns:a16="http://schemas.microsoft.com/office/drawing/2014/main" id="{3DE84F68-EC09-46B6-8815-CD9DF9E76566}"/>
              </a:ext>
            </a:extLst>
          </p:cNvPr>
          <p:cNvSpPr>
            <a:spLocks noGrp="1"/>
          </p:cNvSpPr>
          <p:nvPr>
            <p:ph type="body" sz="half" idx="2"/>
          </p:nvPr>
        </p:nvSpPr>
        <p:spPr>
          <a:xfrm>
            <a:off x="387818" y="736078"/>
            <a:ext cx="8368363" cy="173255"/>
          </a:xfrm>
        </p:spPr>
        <p:txBody>
          <a:bodyPr/>
          <a:lstStyle/>
          <a:p>
            <a:r>
              <a:rPr lang="en-US" dirty="0">
                <a:solidFill>
                  <a:schemeClr val="tx1">
                    <a:lumMod val="75000"/>
                    <a:lumOff val="25000"/>
                  </a:schemeClr>
                </a:solidFill>
              </a:rPr>
              <a:t>Prepare to reopen</a:t>
            </a:r>
          </a:p>
        </p:txBody>
      </p:sp>
      <p:sp>
        <p:nvSpPr>
          <p:cNvPr id="6" name="TextBox 5">
            <a:extLst>
              <a:ext uri="{FF2B5EF4-FFF2-40B4-BE49-F238E27FC236}">
                <a16:creationId xmlns:a16="http://schemas.microsoft.com/office/drawing/2014/main" id="{9021CEB4-7B28-4220-804B-5EA8256C239D}"/>
              </a:ext>
            </a:extLst>
          </p:cNvPr>
          <p:cNvSpPr txBox="1"/>
          <p:nvPr/>
        </p:nvSpPr>
        <p:spPr>
          <a:xfrm>
            <a:off x="570140" y="1232922"/>
            <a:ext cx="4796739" cy="2677656"/>
          </a:xfrm>
          <a:prstGeom prst="rect">
            <a:avLst/>
          </a:prstGeom>
          <a:noFill/>
        </p:spPr>
        <p:txBody>
          <a:bodyPr wrap="square" rtlCol="0">
            <a:spAutoFit/>
          </a:bodyPr>
          <a:lstStyle/>
          <a:p>
            <a:pPr marL="228600" indent="-228600">
              <a:buFont typeface="+mj-lt"/>
              <a:buAutoNum type="arabicPeriod"/>
            </a:pPr>
            <a:r>
              <a:rPr lang="en-US" sz="1200" dirty="0"/>
              <a:t>Tips for preparing to reopen your business</a:t>
            </a:r>
          </a:p>
          <a:p>
            <a:pPr marL="685800" lvl="1" indent="-228600">
              <a:buFont typeface="+mj-lt"/>
              <a:buAutoNum type="alphaUcPeriod"/>
            </a:pPr>
            <a:r>
              <a:rPr lang="en-US" sz="1200" dirty="0"/>
              <a:t>Safety measures – </a:t>
            </a:r>
            <a:r>
              <a:rPr lang="en-US" sz="1200" b="1" dirty="0">
                <a:solidFill>
                  <a:srgbClr val="FF0000"/>
                </a:solidFill>
              </a:rPr>
              <a:t>OSHA3990</a:t>
            </a:r>
          </a:p>
          <a:p>
            <a:pPr marL="1143000" lvl="2" indent="-228600">
              <a:buFont typeface="+mj-lt"/>
              <a:buAutoNum type="arabicParenR"/>
            </a:pPr>
            <a:r>
              <a:rPr lang="en-US" sz="1200" dirty="0"/>
              <a:t>Cleaning and screening</a:t>
            </a:r>
          </a:p>
          <a:p>
            <a:pPr marL="1143000" lvl="2" indent="-228600">
              <a:buFont typeface="+mj-lt"/>
              <a:buAutoNum type="arabicParenR"/>
            </a:pPr>
            <a:r>
              <a:rPr lang="en-US" sz="1200" dirty="0"/>
              <a:t>Barriers between people</a:t>
            </a:r>
          </a:p>
          <a:p>
            <a:pPr marL="1143000" lvl="2" indent="-228600">
              <a:buFont typeface="+mj-lt"/>
              <a:buAutoNum type="arabicParenR"/>
            </a:pPr>
            <a:r>
              <a:rPr lang="en-US" sz="1200" dirty="0"/>
              <a:t>Employee access to soap, sanitizer, face masks</a:t>
            </a:r>
          </a:p>
          <a:p>
            <a:pPr marL="1143000" lvl="2" indent="-228600">
              <a:buFont typeface="+mj-lt"/>
              <a:buAutoNum type="arabicParenR"/>
            </a:pPr>
            <a:r>
              <a:rPr lang="en-US" sz="1200" dirty="0"/>
              <a:t>Communications to employees and patrons</a:t>
            </a:r>
          </a:p>
          <a:p>
            <a:pPr marL="685800" lvl="1" indent="-228600">
              <a:buFont typeface="+mj-lt"/>
              <a:buAutoNum type="alphaUcPeriod"/>
            </a:pPr>
            <a:r>
              <a:rPr lang="en-US" sz="1200" dirty="0"/>
              <a:t>Employee return to work rules and guidance</a:t>
            </a:r>
          </a:p>
          <a:p>
            <a:pPr marL="1143000" lvl="2" indent="-228600">
              <a:buFont typeface="+mj-lt"/>
              <a:buAutoNum type="arabicPeriod"/>
            </a:pPr>
            <a:r>
              <a:rPr lang="en-US" sz="1200" dirty="0"/>
              <a:t>Shift work, telework, physical distancing measures</a:t>
            </a:r>
          </a:p>
          <a:p>
            <a:pPr marL="1143000" lvl="2" indent="-228600">
              <a:buFont typeface="+mj-lt"/>
              <a:buAutoNum type="arabicPeriod"/>
            </a:pPr>
            <a:r>
              <a:rPr lang="en-US" sz="1200" dirty="0"/>
              <a:t>Education and guidance to employees</a:t>
            </a:r>
          </a:p>
          <a:p>
            <a:pPr marL="1600200" lvl="3" indent="-228600">
              <a:buFont typeface="+mj-lt"/>
              <a:buAutoNum type="arabicPeriod"/>
            </a:pPr>
            <a:r>
              <a:rPr lang="en-US" sz="1200" dirty="0"/>
              <a:t>Regular check-ins with employees</a:t>
            </a:r>
          </a:p>
          <a:p>
            <a:endParaRPr lang="en-US" sz="1200" dirty="0"/>
          </a:p>
          <a:p>
            <a:pPr marL="342900" indent="-342900">
              <a:buFont typeface="+mj-lt"/>
              <a:buAutoNum type="arabicParenR"/>
            </a:pPr>
            <a:endParaRPr lang="en-US" sz="1200" dirty="0"/>
          </a:p>
        </p:txBody>
      </p:sp>
      <p:sp>
        <p:nvSpPr>
          <p:cNvPr id="7" name="Rectangle 6">
            <a:extLst>
              <a:ext uri="{FF2B5EF4-FFF2-40B4-BE49-F238E27FC236}">
                <a16:creationId xmlns:a16="http://schemas.microsoft.com/office/drawing/2014/main" id="{ADC5F7D8-6224-4829-93D3-B1FE6A8920D9}"/>
              </a:ext>
            </a:extLst>
          </p:cNvPr>
          <p:cNvSpPr/>
          <p:nvPr/>
        </p:nvSpPr>
        <p:spPr>
          <a:xfrm>
            <a:off x="5366879" y="1035384"/>
            <a:ext cx="2144807" cy="738664"/>
          </a:xfrm>
          <a:prstGeom prst="rect">
            <a:avLst/>
          </a:prstGeom>
        </p:spPr>
        <p:txBody>
          <a:bodyPr wrap="square">
            <a:spAutoFit/>
          </a:bodyPr>
          <a:lstStyle/>
          <a:p>
            <a:pPr algn="ctr"/>
            <a:r>
              <a:rPr lang="en-US" sz="800" b="1" dirty="0">
                <a:solidFill>
                  <a:srgbClr val="212121"/>
                </a:solidFill>
              </a:rPr>
              <a:t>All products on this list meet</a:t>
            </a:r>
            <a:r>
              <a:rPr lang="en-US" sz="800" b="1" dirty="0">
                <a:solidFill>
                  <a:srgbClr val="FF0000"/>
                </a:solidFill>
              </a:rPr>
              <a:t> </a:t>
            </a:r>
            <a:r>
              <a:rPr lang="en-US" sz="800" b="1" dirty="0">
                <a:solidFill>
                  <a:srgbClr val="FF0000"/>
                </a:solidFill>
                <a:hlinkClick r:id="rId4">
                  <a:extLst>
                    <a:ext uri="{A12FA001-AC4F-418D-AE19-62706E023703}">
                      <ahyp:hlinkClr xmlns:ahyp="http://schemas.microsoft.com/office/drawing/2018/hyperlinkcolor" val="tx"/>
                    </a:ext>
                  </a:extLst>
                </a:hlinkClick>
              </a:rPr>
              <a:t>EPA’s criteria</a:t>
            </a:r>
            <a:r>
              <a:rPr lang="en-US" sz="800" b="1" dirty="0">
                <a:solidFill>
                  <a:srgbClr val="FF0000"/>
                </a:solidFill>
              </a:rPr>
              <a:t> </a:t>
            </a:r>
            <a:r>
              <a:rPr lang="en-US" sz="800" b="1" dirty="0">
                <a:solidFill>
                  <a:srgbClr val="212121"/>
                </a:solidFill>
              </a:rPr>
              <a:t>for use against SARS-CoV-2, the virus that causes COVID-19.</a:t>
            </a:r>
            <a:endParaRPr lang="en-US" sz="800" dirty="0">
              <a:solidFill>
                <a:srgbClr val="212121"/>
              </a:solidFill>
            </a:endParaRPr>
          </a:p>
          <a:p>
            <a:endParaRPr lang="en-US" sz="1000" dirty="0">
              <a:solidFill>
                <a:srgbClr val="212121"/>
              </a:solidFill>
            </a:endParaRPr>
          </a:p>
        </p:txBody>
      </p:sp>
      <p:pic>
        <p:nvPicPr>
          <p:cNvPr id="8" name="Picture 7">
            <a:extLst>
              <a:ext uri="{FF2B5EF4-FFF2-40B4-BE49-F238E27FC236}">
                <a16:creationId xmlns:a16="http://schemas.microsoft.com/office/drawing/2014/main" id="{78776AAD-10C5-41BF-9488-A1928DF326A6}"/>
              </a:ext>
            </a:extLst>
          </p:cNvPr>
          <p:cNvPicPr>
            <a:picLocks noChangeAspect="1"/>
          </p:cNvPicPr>
          <p:nvPr/>
        </p:nvPicPr>
        <p:blipFill>
          <a:blip r:embed="rId5"/>
          <a:stretch>
            <a:fillRect/>
          </a:stretch>
        </p:blipFill>
        <p:spPr>
          <a:xfrm>
            <a:off x="6059580" y="2130565"/>
            <a:ext cx="1164431" cy="2386224"/>
          </a:xfrm>
          <a:prstGeom prst="rect">
            <a:avLst/>
          </a:prstGeom>
        </p:spPr>
      </p:pic>
      <p:pic>
        <p:nvPicPr>
          <p:cNvPr id="9" name="Picture 8">
            <a:extLst>
              <a:ext uri="{FF2B5EF4-FFF2-40B4-BE49-F238E27FC236}">
                <a16:creationId xmlns:a16="http://schemas.microsoft.com/office/drawing/2014/main" id="{8865DE5E-A6A7-43A1-B071-5E8027B07B72}"/>
              </a:ext>
            </a:extLst>
          </p:cNvPr>
          <p:cNvPicPr>
            <a:picLocks noChangeAspect="1"/>
          </p:cNvPicPr>
          <p:nvPr/>
        </p:nvPicPr>
        <p:blipFill>
          <a:blip r:embed="rId6"/>
          <a:stretch>
            <a:fillRect/>
          </a:stretch>
        </p:blipFill>
        <p:spPr>
          <a:xfrm>
            <a:off x="7365589" y="677645"/>
            <a:ext cx="1486868" cy="3798794"/>
          </a:xfrm>
          <a:prstGeom prst="rect">
            <a:avLst/>
          </a:prstGeom>
        </p:spPr>
      </p:pic>
      <p:sp>
        <p:nvSpPr>
          <p:cNvPr id="10" name="Rectangle 9">
            <a:extLst>
              <a:ext uri="{FF2B5EF4-FFF2-40B4-BE49-F238E27FC236}">
                <a16:creationId xmlns:a16="http://schemas.microsoft.com/office/drawing/2014/main" id="{21DF7D0F-9B96-4603-8368-F37DB069B6E1}"/>
              </a:ext>
            </a:extLst>
          </p:cNvPr>
          <p:cNvSpPr/>
          <p:nvPr/>
        </p:nvSpPr>
        <p:spPr>
          <a:xfrm>
            <a:off x="403238" y="3649705"/>
            <a:ext cx="5362365" cy="246221"/>
          </a:xfrm>
          <a:prstGeom prst="rect">
            <a:avLst/>
          </a:prstGeom>
          <a:noFill/>
        </p:spPr>
        <p:txBody>
          <a:bodyPr wrap="none" lIns="91440" tIns="45720" rIns="91440" bIns="45720">
            <a:spAutoFit/>
          </a:bodyPr>
          <a:lstStyle/>
          <a:p>
            <a:pPr algn="ctr"/>
            <a:r>
              <a:rPr lang="en-US" sz="1000" dirty="0">
                <a:solidFill>
                  <a:srgbClr val="FF0000"/>
                </a:solidFill>
                <a:hlinkClick r:id="rId7">
                  <a:extLst>
                    <a:ext uri="{A12FA001-AC4F-418D-AE19-62706E023703}">
                      <ahyp:hlinkClr xmlns:ahyp="http://schemas.microsoft.com/office/drawing/2018/hyperlinkcolor" val="tx"/>
                    </a:ext>
                  </a:extLst>
                </a:hlinkClick>
              </a:rPr>
              <a:t>https://www.cdc.gov/coronavirus/2019-ncov/community/reopen-guidance.html</a:t>
            </a:r>
            <a:endParaRPr lang="en-US" sz="1000" b="0" cap="none" spc="0" dirty="0">
              <a:ln w="0"/>
              <a:solidFill>
                <a:srgbClr val="FF0000"/>
              </a:solidFill>
              <a:effectLst>
                <a:outerShdw blurRad="38100" dist="25400" dir="5400000" algn="ctr" rotWithShape="0">
                  <a:srgbClr val="6E747A">
                    <a:alpha val="43000"/>
                  </a:srgbClr>
                </a:outerShdw>
              </a:effectLst>
            </a:endParaRPr>
          </a:p>
        </p:txBody>
      </p:sp>
      <p:sp>
        <p:nvSpPr>
          <p:cNvPr id="2" name="Rectangle 1">
            <a:extLst>
              <a:ext uri="{FF2B5EF4-FFF2-40B4-BE49-F238E27FC236}">
                <a16:creationId xmlns:a16="http://schemas.microsoft.com/office/drawing/2014/main" id="{09075966-B7EE-4923-8E2C-19A8FE8D4473}"/>
              </a:ext>
            </a:extLst>
          </p:cNvPr>
          <p:cNvSpPr/>
          <p:nvPr/>
        </p:nvSpPr>
        <p:spPr>
          <a:xfrm>
            <a:off x="431861" y="3934951"/>
            <a:ext cx="5441324" cy="400110"/>
          </a:xfrm>
          <a:prstGeom prst="rect">
            <a:avLst/>
          </a:prstGeom>
        </p:spPr>
        <p:txBody>
          <a:bodyPr wrap="square">
            <a:spAutoFit/>
          </a:bodyPr>
          <a:lstStyle/>
          <a:p>
            <a:r>
              <a:rPr lang="en-US" sz="1000" dirty="0">
                <a:solidFill>
                  <a:srgbClr val="FF0000"/>
                </a:solidFill>
                <a:hlinkClick r:id="rId8">
                  <a:extLst>
                    <a:ext uri="{A12FA001-AC4F-418D-AE19-62706E023703}">
                      <ahyp:hlinkClr xmlns:ahyp="http://schemas.microsoft.com/office/drawing/2018/hyperlinkcolor" val="tx"/>
                    </a:ext>
                  </a:extLst>
                </a:hlinkClick>
              </a:rPr>
              <a:t>https://www.governor.pa.gov/wp-content/uploads/2020/05/20200504-COVID-19-Business-Guidance.pdf</a:t>
            </a:r>
            <a:endParaRPr lang="en-US" sz="1000" dirty="0">
              <a:solidFill>
                <a:srgbClr val="FF0000"/>
              </a:solidFill>
            </a:endParaRPr>
          </a:p>
        </p:txBody>
      </p:sp>
      <p:sp>
        <p:nvSpPr>
          <p:cNvPr id="11" name="Rectangle 10">
            <a:extLst>
              <a:ext uri="{FF2B5EF4-FFF2-40B4-BE49-F238E27FC236}">
                <a16:creationId xmlns:a16="http://schemas.microsoft.com/office/drawing/2014/main" id="{8081C026-4D51-43B4-A469-A4D3429AF0A9}"/>
              </a:ext>
            </a:extLst>
          </p:cNvPr>
          <p:cNvSpPr/>
          <p:nvPr/>
        </p:nvSpPr>
        <p:spPr>
          <a:xfrm>
            <a:off x="168088" y="4567080"/>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86084402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590800" y="909333"/>
            <a:ext cx="3962400" cy="3864864"/>
          </a:xfrm>
          <a:prstGeom prst="rect">
            <a:avLst/>
          </a:prstGeom>
        </p:spPr>
      </p:pic>
      <p:sp>
        <p:nvSpPr>
          <p:cNvPr id="10" name="Rectangle 9">
            <a:extLst>
              <a:ext uri="{FF2B5EF4-FFF2-40B4-BE49-F238E27FC236}">
                <a16:creationId xmlns:a16="http://schemas.microsoft.com/office/drawing/2014/main" id="{21DF7D0F-9B96-4603-8368-F37DB069B6E1}"/>
              </a:ext>
            </a:extLst>
          </p:cNvPr>
          <p:cNvSpPr/>
          <p:nvPr/>
        </p:nvSpPr>
        <p:spPr>
          <a:xfrm>
            <a:off x="1102140" y="246192"/>
            <a:ext cx="6939720" cy="246221"/>
          </a:xfrm>
          <a:prstGeom prst="rect">
            <a:avLst/>
          </a:prstGeom>
          <a:noFill/>
        </p:spPr>
        <p:txBody>
          <a:bodyPr wrap="none" lIns="91440" tIns="45720" rIns="91440" bIns="45720">
            <a:spAutoFit/>
          </a:bodyPr>
          <a:lstStyle/>
          <a:p>
            <a:pPr algn="ctr"/>
            <a:r>
              <a:rPr lang="en-US" sz="1000" dirty="0">
                <a:solidFill>
                  <a:srgbClr val="FF0000"/>
                </a:solidFill>
                <a:hlinkClick r:id="rId4">
                  <a:extLst>
                    <a:ext uri="{A12FA001-AC4F-418D-AE19-62706E023703}">
                      <ahyp:hlinkClr xmlns:ahyp="http://schemas.microsoft.com/office/drawing/2018/hyperlinkcolor" val="tx"/>
                    </a:ext>
                  </a:extLst>
                </a:hlinkClick>
              </a:rPr>
              <a:t>https://www.pa.gov/wp-content/uploads/2020/04/COVID-19-Reopening-Businesses-Flyer-8-5x11-1.pdf</a:t>
            </a:r>
            <a:endParaRPr lang="en-US" sz="1000" b="0" cap="none" spc="0" dirty="0">
              <a:ln w="0"/>
              <a:solidFill>
                <a:srgbClr val="FF0000"/>
              </a:solidFill>
              <a:effectLst>
                <a:outerShdw blurRad="38100" dist="25400" dir="5400000" algn="ctr" rotWithShape="0">
                  <a:srgbClr val="6E747A">
                    <a:alpha val="43000"/>
                  </a:srgbClr>
                </a:outerShdw>
              </a:effectLst>
            </a:endParaRPr>
          </a:p>
        </p:txBody>
      </p:sp>
      <p:pic>
        <p:nvPicPr>
          <p:cNvPr id="2" name="Picture 1">
            <a:extLst>
              <a:ext uri="{FF2B5EF4-FFF2-40B4-BE49-F238E27FC236}">
                <a16:creationId xmlns:a16="http://schemas.microsoft.com/office/drawing/2014/main" id="{BB63BAC1-389F-4A53-B382-6DE714A775A7}"/>
              </a:ext>
            </a:extLst>
          </p:cNvPr>
          <p:cNvPicPr>
            <a:picLocks noChangeAspect="1"/>
          </p:cNvPicPr>
          <p:nvPr/>
        </p:nvPicPr>
        <p:blipFill>
          <a:blip r:embed="rId5"/>
          <a:stretch>
            <a:fillRect/>
          </a:stretch>
        </p:blipFill>
        <p:spPr>
          <a:xfrm>
            <a:off x="776545" y="606191"/>
            <a:ext cx="3521578" cy="4471147"/>
          </a:xfrm>
          <a:prstGeom prst="rect">
            <a:avLst/>
          </a:prstGeom>
        </p:spPr>
      </p:pic>
      <p:pic>
        <p:nvPicPr>
          <p:cNvPr id="15" name="Picture 14">
            <a:extLst>
              <a:ext uri="{FF2B5EF4-FFF2-40B4-BE49-F238E27FC236}">
                <a16:creationId xmlns:a16="http://schemas.microsoft.com/office/drawing/2014/main" id="{FAA82F8B-0E55-47E6-AF64-6E8E1A31E273}"/>
              </a:ext>
            </a:extLst>
          </p:cNvPr>
          <p:cNvPicPr>
            <a:picLocks noChangeAspect="1"/>
          </p:cNvPicPr>
          <p:nvPr/>
        </p:nvPicPr>
        <p:blipFill rotWithShape="1">
          <a:blip r:embed="rId6"/>
          <a:srcRect b="1188"/>
          <a:stretch/>
        </p:blipFill>
        <p:spPr>
          <a:xfrm>
            <a:off x="4572000" y="606191"/>
            <a:ext cx="3608246" cy="4471148"/>
          </a:xfrm>
          <a:prstGeom prst="rect">
            <a:avLst/>
          </a:prstGeom>
        </p:spPr>
      </p:pic>
    </p:spTree>
    <p:extLst>
      <p:ext uri="{BB962C8B-B14F-4D97-AF65-F5344CB8AC3E}">
        <p14:creationId xmlns:p14="http://schemas.microsoft.com/office/powerpoint/2010/main" val="29088039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590800" y="909333"/>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Rehiring</a:t>
            </a:r>
          </a:p>
        </p:txBody>
      </p:sp>
      <p:sp>
        <p:nvSpPr>
          <p:cNvPr id="5" name="Text Placeholder 4">
            <a:extLst>
              <a:ext uri="{FF2B5EF4-FFF2-40B4-BE49-F238E27FC236}">
                <a16:creationId xmlns:a16="http://schemas.microsoft.com/office/drawing/2014/main" id="{3DE84F68-EC09-46B6-8815-CD9DF9E76566}"/>
              </a:ext>
            </a:extLst>
          </p:cNvPr>
          <p:cNvSpPr>
            <a:spLocks noGrp="1"/>
          </p:cNvSpPr>
          <p:nvPr>
            <p:ph type="body" sz="half" idx="2"/>
          </p:nvPr>
        </p:nvSpPr>
        <p:spPr>
          <a:xfrm>
            <a:off x="387818" y="736078"/>
            <a:ext cx="8368363" cy="173255"/>
          </a:xfrm>
        </p:spPr>
        <p:txBody>
          <a:bodyPr/>
          <a:lstStyle/>
          <a:p>
            <a:r>
              <a:rPr lang="en-US" dirty="0">
                <a:solidFill>
                  <a:schemeClr val="tx1">
                    <a:lumMod val="75000"/>
                    <a:lumOff val="25000"/>
                  </a:schemeClr>
                </a:solidFill>
              </a:rPr>
              <a:t>Resources for bringing employees back to work</a:t>
            </a:r>
          </a:p>
        </p:txBody>
      </p:sp>
      <p:sp>
        <p:nvSpPr>
          <p:cNvPr id="6" name="TextBox 5">
            <a:extLst>
              <a:ext uri="{FF2B5EF4-FFF2-40B4-BE49-F238E27FC236}">
                <a16:creationId xmlns:a16="http://schemas.microsoft.com/office/drawing/2014/main" id="{9021CEB4-7B28-4220-804B-5EA8256C239D}"/>
              </a:ext>
            </a:extLst>
          </p:cNvPr>
          <p:cNvSpPr txBox="1"/>
          <p:nvPr/>
        </p:nvSpPr>
        <p:spPr>
          <a:xfrm>
            <a:off x="623842" y="1243953"/>
            <a:ext cx="7896314" cy="1754326"/>
          </a:xfrm>
          <a:prstGeom prst="rect">
            <a:avLst/>
          </a:prstGeom>
          <a:noFill/>
        </p:spPr>
        <p:txBody>
          <a:bodyPr wrap="square" rtlCol="0">
            <a:spAutoFit/>
          </a:bodyPr>
          <a:lstStyle/>
          <a:p>
            <a:pPr marL="342900" indent="-342900">
              <a:buFont typeface="+mj-lt"/>
              <a:buAutoNum type="arabicPeriod"/>
            </a:pPr>
            <a:r>
              <a:rPr lang="en-US" sz="1200" dirty="0"/>
              <a:t>Prepare for rehiring and bringing back your employees </a:t>
            </a:r>
          </a:p>
          <a:p>
            <a:pPr marL="800100" lvl="1" indent="-342900">
              <a:buFont typeface="+mj-lt"/>
              <a:buAutoNum type="alphaUcPeriod"/>
            </a:pPr>
            <a:r>
              <a:rPr lang="en-US" sz="1200" dirty="0"/>
              <a:t>Updated I-9, W-4, Direct Deposit and emergency contact forms</a:t>
            </a:r>
          </a:p>
          <a:p>
            <a:pPr marL="800100" lvl="1" indent="-342900">
              <a:buFont typeface="+mj-lt"/>
              <a:buAutoNum type="alphaUcPeriod"/>
            </a:pPr>
            <a:r>
              <a:rPr lang="en-US" sz="1200" dirty="0"/>
              <a:t>Employee handbook and sign-off as received</a:t>
            </a:r>
          </a:p>
          <a:p>
            <a:pPr marL="800100" lvl="1" indent="-342900">
              <a:buFont typeface="+mj-lt"/>
              <a:buAutoNum type="alphaUcPeriod"/>
            </a:pPr>
            <a:r>
              <a:rPr lang="en-US" sz="1200" dirty="0"/>
              <a:t>Job descriptions</a:t>
            </a:r>
          </a:p>
          <a:p>
            <a:pPr marL="800100" lvl="1" indent="-342900">
              <a:buFont typeface="+mj-lt"/>
              <a:buAutoNum type="alphaUcPeriod"/>
            </a:pPr>
            <a:r>
              <a:rPr lang="en-US" sz="1200" dirty="0"/>
              <a:t>Drug testing (if applicable)</a:t>
            </a:r>
          </a:p>
          <a:p>
            <a:pPr marL="800100" lvl="1" indent="-342900">
              <a:buFont typeface="+mj-lt"/>
              <a:buAutoNum type="alphaUcPeriod"/>
            </a:pPr>
            <a:r>
              <a:rPr lang="en-US" sz="1200" dirty="0"/>
              <a:t>Benefit enrollment forms</a:t>
            </a:r>
          </a:p>
          <a:p>
            <a:pPr marL="1257300" lvl="2" indent="-342900">
              <a:buFont typeface="+mj-lt"/>
              <a:buAutoNum type="arabicParenR"/>
            </a:pPr>
            <a:r>
              <a:rPr lang="en-US" sz="1200" dirty="0"/>
              <a:t>SPD, SBC, Uniform Glossary, Privacy Notice, COBRA Initial Notice, FMLA Poster, CHIP Notice, NMHPA Notice, WHCRA Notice, etc.</a:t>
            </a:r>
          </a:p>
          <a:p>
            <a:pPr marL="342900" indent="-342900">
              <a:buFont typeface="+mj-lt"/>
              <a:buAutoNum type="arabicParenR"/>
            </a:pPr>
            <a:endParaRPr lang="en-US" sz="1200" dirty="0"/>
          </a:p>
        </p:txBody>
      </p:sp>
      <p:sp>
        <p:nvSpPr>
          <p:cNvPr id="7" name="Rectangle 6">
            <a:extLst>
              <a:ext uri="{FF2B5EF4-FFF2-40B4-BE49-F238E27FC236}">
                <a16:creationId xmlns:a16="http://schemas.microsoft.com/office/drawing/2014/main" id="{E4CA9C01-C3B7-4448-BD17-B5B227D46216}"/>
              </a:ext>
            </a:extLst>
          </p:cNvPr>
          <p:cNvSpPr/>
          <p:nvPr/>
        </p:nvSpPr>
        <p:spPr>
          <a:xfrm>
            <a:off x="168088" y="4496757"/>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57128947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AB723-152E-4D46-8137-E1092FFD300E}"/>
              </a:ext>
            </a:extLst>
          </p:cNvPr>
          <p:cNvPicPr>
            <a:picLocks noChangeAspect="1"/>
          </p:cNvPicPr>
          <p:nvPr/>
        </p:nvPicPr>
        <p:blipFill>
          <a:blip r:embed="rId3"/>
          <a:stretch>
            <a:fillRect/>
          </a:stretch>
        </p:blipFill>
        <p:spPr>
          <a:xfrm>
            <a:off x="0" y="-106602"/>
            <a:ext cx="9144000" cy="2423362"/>
          </a:xfrm>
          <a:prstGeom prst="rect">
            <a:avLst/>
          </a:prstGeom>
        </p:spPr>
      </p:pic>
      <p:sp>
        <p:nvSpPr>
          <p:cNvPr id="30" name="Footer Text"/>
          <p:cNvSpPr txBox="1"/>
          <p:nvPr/>
        </p:nvSpPr>
        <p:spPr>
          <a:xfrm>
            <a:off x="1260053" y="478259"/>
            <a:ext cx="5466944" cy="1292662"/>
          </a:xfrm>
          <a:prstGeom prst="rect">
            <a:avLst/>
          </a:prstGeom>
          <a:noFill/>
        </p:spPr>
        <p:txBody>
          <a:bodyPr wrap="square" lIns="0" tIns="0" rIns="0" bIns="0" rtlCol="0" anchor="ctr">
            <a:spAutoFit/>
          </a:bodyPr>
          <a:lstStyle/>
          <a:p>
            <a:pPr algn="ctr"/>
            <a:r>
              <a:rPr lang="en-US" sz="1400" dirty="0">
                <a:solidFill>
                  <a:schemeClr val="bg1"/>
                </a:solidFill>
                <a:latin typeface="+mj-lt"/>
              </a:rPr>
              <a:t>Paul J. Miller, CEBS</a:t>
            </a:r>
          </a:p>
          <a:p>
            <a:pPr algn="ctr"/>
            <a:r>
              <a:rPr lang="en-US" sz="1400" dirty="0">
                <a:solidFill>
                  <a:schemeClr val="bg1"/>
                </a:solidFill>
                <a:latin typeface="+mj-lt"/>
                <a:hlinkClick r:id="rId4"/>
              </a:rPr>
              <a:t>pmiller@usebsg.com</a:t>
            </a:r>
            <a:endParaRPr lang="en-US" sz="1400" dirty="0">
              <a:solidFill>
                <a:schemeClr val="bg1"/>
              </a:solidFill>
              <a:latin typeface="+mj-lt"/>
            </a:endParaRPr>
          </a:p>
          <a:p>
            <a:pPr algn="ctr"/>
            <a:endParaRPr lang="en-US" sz="1400" dirty="0">
              <a:solidFill>
                <a:schemeClr val="bg1"/>
              </a:solidFill>
              <a:latin typeface="+mj-lt"/>
            </a:endParaRPr>
          </a:p>
          <a:p>
            <a:pPr algn="ctr"/>
            <a:r>
              <a:rPr lang="en-US" sz="1400" dirty="0">
                <a:solidFill>
                  <a:schemeClr val="bg1"/>
                </a:solidFill>
                <a:latin typeface="+mj-lt"/>
              </a:rPr>
              <a:t>(610) 246-2729</a:t>
            </a:r>
          </a:p>
          <a:p>
            <a:pPr algn="ctr"/>
            <a:endParaRPr lang="en-US" sz="1400" dirty="0">
              <a:solidFill>
                <a:schemeClr val="bg1"/>
              </a:solidFill>
              <a:latin typeface="+mj-lt"/>
            </a:endParaRPr>
          </a:p>
          <a:p>
            <a:pPr algn="ctr"/>
            <a:r>
              <a:rPr lang="en-US" sz="1400" dirty="0">
                <a:solidFill>
                  <a:schemeClr val="bg1"/>
                </a:solidFill>
                <a:latin typeface="+mj-lt"/>
              </a:rPr>
              <a:t>LinkedIn:	</a:t>
            </a:r>
            <a:r>
              <a:rPr lang="en-US" sz="1400" dirty="0">
                <a:hlinkClick r:id="rId5"/>
              </a:rPr>
              <a:t>https://www.linkedin.com/in/pauljmiller/</a:t>
            </a:r>
            <a:endParaRPr lang="en-US" sz="1400" dirty="0">
              <a:solidFill>
                <a:schemeClr val="bg1"/>
              </a:solidFill>
              <a:latin typeface="+mj-lt"/>
            </a:endParaRPr>
          </a:p>
        </p:txBody>
      </p:sp>
      <p:sp>
        <p:nvSpPr>
          <p:cNvPr id="6" name="Rectangle 5">
            <a:extLst>
              <a:ext uri="{FF2B5EF4-FFF2-40B4-BE49-F238E27FC236}">
                <a16:creationId xmlns:a16="http://schemas.microsoft.com/office/drawing/2014/main" id="{43E43B41-2D2F-44AB-BCE2-E510EC2952B1}"/>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9" name="Rectangle 18">
            <a:extLst>
              <a:ext uri="{FF2B5EF4-FFF2-40B4-BE49-F238E27FC236}">
                <a16:creationId xmlns:a16="http://schemas.microsoft.com/office/drawing/2014/main" id="{376F941F-0C60-40B4-8D83-B74AD1173F87}"/>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Rectangle 7">
            <a:extLst>
              <a:ext uri="{FF2B5EF4-FFF2-40B4-BE49-F238E27FC236}">
                <a16:creationId xmlns:a16="http://schemas.microsoft.com/office/drawing/2014/main" id="{F01DE244-685C-4EBD-8723-42FAE46604F9}"/>
              </a:ext>
            </a:extLst>
          </p:cNvPr>
          <p:cNvSpPr/>
          <p:nvPr/>
        </p:nvSpPr>
        <p:spPr>
          <a:xfrm>
            <a:off x="457200" y="2387084"/>
            <a:ext cx="8538882" cy="2691121"/>
          </a:xfrm>
          <a:prstGeom prst="rect">
            <a:avLst/>
          </a:prstGeom>
        </p:spPr>
        <p:txBody>
          <a:bodyPr wrap="square" anchor="t">
            <a:spAutoFit/>
          </a:bodyPr>
          <a:lstStyle/>
          <a:p>
            <a:pPr algn="ctr">
              <a:lnSpc>
                <a:spcPct val="150000"/>
              </a:lnSpc>
              <a:buClr>
                <a:schemeClr val="accent1"/>
              </a:buClr>
            </a:pPr>
            <a:r>
              <a:rPr lang="en-US" sz="1050" dirty="0">
                <a:solidFill>
                  <a:schemeClr val="tx1">
                    <a:lumMod val="75000"/>
                    <a:lumOff val="25000"/>
                  </a:schemeClr>
                </a:solidFill>
              </a:rPr>
              <a:t>U.S. Employee Benefits Services Group is a leading national employee benefits broker/consultant</a:t>
            </a:r>
          </a:p>
          <a:p>
            <a:pPr>
              <a:lnSpc>
                <a:spcPct val="150000"/>
              </a:lnSpc>
              <a:buClr>
                <a:schemeClr val="accent1"/>
              </a:buClr>
            </a:pPr>
            <a:r>
              <a:rPr lang="en-US" sz="1050" dirty="0">
                <a:solidFill>
                  <a:schemeClr val="tx1">
                    <a:lumMod val="75000"/>
                    <a:lumOff val="25000"/>
                  </a:schemeClr>
                </a:solidFill>
              </a:rPr>
              <a:t>		Services include:</a:t>
            </a:r>
          </a:p>
          <a:p>
            <a:pPr marL="2457450" lvl="5" indent="-171450">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Employee Benefit Optimization</a:t>
            </a:r>
          </a:p>
          <a:p>
            <a:pPr marL="2457450" lvl="5" indent="-171450">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HR Compliance Services</a:t>
            </a:r>
          </a:p>
          <a:p>
            <a:pPr marL="2457450" lvl="5" indent="-171450">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Online Benefit Enrollment and Administration Solutions</a:t>
            </a:r>
          </a:p>
          <a:p>
            <a:pPr marL="2457450" lvl="5" indent="-171450">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Community Involvement Employee Engagement Programs</a:t>
            </a:r>
          </a:p>
          <a:p>
            <a:pPr algn="ctr">
              <a:lnSpc>
                <a:spcPct val="150000"/>
              </a:lnSpc>
              <a:buClr>
                <a:schemeClr val="accent1"/>
              </a:buClr>
            </a:pPr>
            <a:endParaRPr lang="en-US" sz="1050" dirty="0">
              <a:solidFill>
                <a:schemeClr val="tx1">
                  <a:lumMod val="75000"/>
                  <a:lumOff val="25000"/>
                </a:schemeClr>
              </a:solidFill>
              <a:ea typeface="Verdana"/>
              <a:cs typeface="Verdana"/>
            </a:endParaRPr>
          </a:p>
          <a:p>
            <a:pPr algn="ctr">
              <a:lnSpc>
                <a:spcPct val="150000"/>
              </a:lnSpc>
              <a:buClr>
                <a:schemeClr val="accent1"/>
              </a:buClr>
            </a:pPr>
            <a:r>
              <a:rPr lang="en-US" sz="1000" dirty="0">
                <a:solidFill>
                  <a:schemeClr val="tx1">
                    <a:lumMod val="90000"/>
                    <a:lumOff val="10000"/>
                  </a:schemeClr>
                </a:solidFill>
              </a:rPr>
              <a:t>Paul Miller has over 30 years of experience in the employee benefits industry working with employers of all sizes and industries.  He has twice served as President of the Greater Philadelphia Chapter of the International Society of Certified Employee Benefits Specialists (ISCEBS). </a:t>
            </a:r>
          </a:p>
          <a:p>
            <a:pPr algn="ctr">
              <a:lnSpc>
                <a:spcPct val="150000"/>
              </a:lnSpc>
              <a:buClr>
                <a:schemeClr val="accent1"/>
              </a:buClr>
            </a:pPr>
            <a:endParaRPr lang="en-US" sz="1050" dirty="0">
              <a:solidFill>
                <a:schemeClr val="tx1">
                  <a:lumMod val="75000"/>
                  <a:lumOff val="25000"/>
                </a:schemeClr>
              </a:solidFill>
              <a:ea typeface="Verdana"/>
              <a:cs typeface="Verdana"/>
            </a:endParaRPr>
          </a:p>
        </p:txBody>
      </p:sp>
      <p:pic>
        <p:nvPicPr>
          <p:cNvPr id="17" name="Picture Placeholder 43">
            <a:extLst>
              <a:ext uri="{FF2B5EF4-FFF2-40B4-BE49-F238E27FC236}">
                <a16:creationId xmlns:a16="http://schemas.microsoft.com/office/drawing/2014/main" id="{9240F223-8572-4D23-A3B0-455803D55F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17446" y="177515"/>
            <a:ext cx="1187047" cy="1350092"/>
          </a:xfrm>
          <a:prstGeom prst="ellipse">
            <a:avLst/>
          </a:prstGeom>
        </p:spPr>
      </p:pic>
      <p:pic>
        <p:nvPicPr>
          <p:cNvPr id="3" name="Picture 2">
            <a:extLst>
              <a:ext uri="{FF2B5EF4-FFF2-40B4-BE49-F238E27FC236}">
                <a16:creationId xmlns:a16="http://schemas.microsoft.com/office/drawing/2014/main" id="{D5A1CBA0-6F07-45C5-8093-6E8901F7AA0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573876" y="788235"/>
            <a:ext cx="2854717" cy="672707"/>
          </a:xfrm>
          <a:prstGeom prst="rect">
            <a:avLst/>
          </a:prstGeom>
        </p:spPr>
      </p:pic>
    </p:spTree>
    <p:extLst>
      <p:ext uri="{BB962C8B-B14F-4D97-AF65-F5344CB8AC3E}">
        <p14:creationId xmlns:p14="http://schemas.microsoft.com/office/powerpoint/2010/main" val="2793558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5002185" y="0"/>
            <a:ext cx="4141815" cy="5143500"/>
          </a:xfrm>
          <a:prstGeom prst="rect">
            <a:avLst/>
          </a:prstGeom>
          <a:solidFill>
            <a:schemeClr val="tx2">
              <a:lumMod val="50000"/>
              <a:lumOff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grpSp>
        <p:nvGrpSpPr>
          <p:cNvPr id="8" name="Group 7">
            <a:extLst>
              <a:ext uri="{FF2B5EF4-FFF2-40B4-BE49-F238E27FC236}">
                <a16:creationId xmlns:a16="http://schemas.microsoft.com/office/drawing/2014/main" id="{404DBED1-5BB5-4B4E-844A-F360E771A5AC}"/>
              </a:ext>
            </a:extLst>
          </p:cNvPr>
          <p:cNvGrpSpPr/>
          <p:nvPr/>
        </p:nvGrpSpPr>
        <p:grpSpPr>
          <a:xfrm>
            <a:off x="5286376" y="172280"/>
            <a:ext cx="3589346" cy="2360349"/>
            <a:chOff x="6221910" y="1050077"/>
            <a:chExt cx="2673937" cy="1267036"/>
          </a:xfrm>
        </p:grpSpPr>
        <p:sp>
          <p:nvSpPr>
            <p:cNvPr id="76" name="Text Placeholder 3"/>
            <p:cNvSpPr txBox="1">
              <a:spLocks/>
            </p:cNvSpPr>
            <p:nvPr/>
          </p:nvSpPr>
          <p:spPr>
            <a:xfrm>
              <a:off x="6598239" y="1050077"/>
              <a:ext cx="2297608" cy="90868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endParaRPr lang="en-US" sz="1100" dirty="0">
                <a:solidFill>
                  <a:schemeClr val="bg1"/>
                </a:solidFill>
                <a:latin typeface="+mj-lt"/>
                <a:hlinkClick r:id="rId3"/>
              </a:endParaRPr>
            </a:p>
            <a:p>
              <a:pPr algn="l"/>
              <a:r>
                <a:rPr lang="en-US" sz="1100" dirty="0">
                  <a:solidFill>
                    <a:schemeClr val="bg1"/>
                  </a:solidFill>
                  <a:latin typeface="+mj-lt"/>
                </a:rPr>
                <a:t>Contact Paul Miller</a:t>
              </a:r>
            </a:p>
            <a:p>
              <a:pPr algn="l"/>
              <a:endParaRPr lang="en-US" sz="1100" dirty="0">
                <a:solidFill>
                  <a:schemeClr val="bg1"/>
                </a:solidFill>
                <a:latin typeface="+mj-lt"/>
                <a:hlinkClick r:id="rId3"/>
              </a:endParaRPr>
            </a:p>
            <a:p>
              <a:pPr algn="l"/>
              <a:r>
                <a:rPr lang="en-US" sz="1100" dirty="0">
                  <a:solidFill>
                    <a:schemeClr val="bg1"/>
                  </a:solidFill>
                  <a:latin typeface="+mj-lt"/>
                  <a:hlinkClick r:id="rId3"/>
                </a:rPr>
                <a:t>Pmiller@usebsg.com</a:t>
              </a:r>
              <a:endParaRPr lang="en-US" sz="1100" dirty="0">
                <a:solidFill>
                  <a:schemeClr val="bg1"/>
                </a:solidFill>
                <a:latin typeface="+mj-lt"/>
              </a:endParaRPr>
            </a:p>
            <a:p>
              <a:pPr algn="l"/>
              <a:r>
                <a:rPr lang="en-US" sz="1100" dirty="0">
                  <a:solidFill>
                    <a:schemeClr val="bg1"/>
                  </a:solidFill>
                  <a:latin typeface="+mj-lt"/>
                </a:rPr>
                <a:t>(610) 246-2729</a:t>
              </a:r>
            </a:p>
            <a:p>
              <a:pPr algn="l"/>
              <a:endParaRPr lang="en-US" sz="1100" dirty="0">
                <a:solidFill>
                  <a:schemeClr val="bg1"/>
                </a:solidFill>
                <a:latin typeface="+mj-lt"/>
              </a:endParaRPr>
            </a:p>
            <a:p>
              <a:pPr algn="l"/>
              <a:r>
                <a:rPr lang="en-US" sz="1100" dirty="0">
                  <a:solidFill>
                    <a:schemeClr val="bg1"/>
                  </a:solidFill>
                  <a:latin typeface="+mj-lt"/>
                </a:rPr>
                <a:t>LinkedIn </a:t>
              </a:r>
              <a:r>
                <a:rPr lang="en-US" sz="1100" dirty="0">
                  <a:hlinkClick r:id="rId4"/>
                </a:rPr>
                <a:t>https://www.linkedin.com/in/pauljmiller/</a:t>
              </a:r>
              <a:endParaRPr lang="en-US" sz="1100" dirty="0">
                <a:solidFill>
                  <a:schemeClr val="bg1"/>
                </a:solidFill>
                <a:latin typeface="+mj-lt"/>
              </a:endParaRPr>
            </a:p>
            <a:p>
              <a:pPr algn="l"/>
              <a:endParaRPr lang="en-US" sz="1100" dirty="0">
                <a:solidFill>
                  <a:schemeClr val="bg1"/>
                </a:solidFill>
                <a:latin typeface="+mj-lt"/>
              </a:endParaRPr>
            </a:p>
            <a:p>
              <a:pPr algn="l"/>
              <a:r>
                <a:rPr lang="en-US" sz="1100" dirty="0">
                  <a:solidFill>
                    <a:schemeClr val="bg1"/>
                  </a:solidFill>
                  <a:latin typeface="+mj-lt"/>
                </a:rPr>
                <a:t>Angie@NavigateHCR.com</a:t>
              </a:r>
            </a:p>
          </p:txBody>
        </p:sp>
        <p:sp>
          <p:nvSpPr>
            <p:cNvPr id="82" name="Rectangle 81"/>
            <p:cNvSpPr/>
            <p:nvPr/>
          </p:nvSpPr>
          <p:spPr>
            <a:xfrm>
              <a:off x="6606986" y="1953641"/>
              <a:ext cx="2201865" cy="363472"/>
            </a:xfrm>
            <a:prstGeom prst="rect">
              <a:avLst/>
            </a:prstGeom>
          </p:spPr>
          <p:txBody>
            <a:bodyPr wrap="square" lIns="0" tIns="0" rIns="0" bIns="0">
              <a:spAutoFit/>
            </a:bodyPr>
            <a:lstStyle/>
            <a:p>
              <a:endParaRPr lang="en-US" sz="1100" dirty="0">
                <a:solidFill>
                  <a:schemeClr val="bg1"/>
                </a:solidFill>
                <a:latin typeface="+mj-lt"/>
                <a:hlinkClick r:id="rId5"/>
              </a:endParaRPr>
            </a:p>
            <a:p>
              <a:r>
                <a:rPr lang="en-US" sz="1100" dirty="0">
                  <a:solidFill>
                    <a:schemeClr val="bg1"/>
                  </a:solidFill>
                  <a:latin typeface="+mj-lt"/>
                  <a:hlinkClick r:id="rId5"/>
                </a:rPr>
                <a:t>www.USEBSG.com</a:t>
              </a:r>
              <a:endParaRPr lang="en-US" sz="1100" dirty="0">
                <a:solidFill>
                  <a:schemeClr val="bg1"/>
                </a:solidFill>
                <a:latin typeface="+mj-lt"/>
              </a:endParaRPr>
            </a:p>
            <a:p>
              <a:endParaRPr lang="en-US" sz="1100" dirty="0">
                <a:solidFill>
                  <a:schemeClr val="bg1"/>
                </a:solidFill>
                <a:latin typeface="+mj-lt"/>
              </a:endParaRPr>
            </a:p>
            <a:p>
              <a:r>
                <a:rPr lang="en-US" sz="1100" dirty="0">
                  <a:solidFill>
                    <a:schemeClr val="bg1"/>
                  </a:solidFill>
                  <a:latin typeface="+mj-lt"/>
                </a:rPr>
                <a:t>www.NavigateHCR.com</a:t>
              </a:r>
              <a:endParaRPr lang="en-US" sz="1200" b="1" dirty="0">
                <a:solidFill>
                  <a:schemeClr val="bg1"/>
                </a:solidFill>
                <a:latin typeface="+mj-lt"/>
              </a:endParaRPr>
            </a:p>
          </p:txBody>
        </p:sp>
        <p:grpSp>
          <p:nvGrpSpPr>
            <p:cNvPr id="6" name="Group 5">
              <a:extLst>
                <a:ext uri="{FF2B5EF4-FFF2-40B4-BE49-F238E27FC236}">
                  <a16:creationId xmlns:a16="http://schemas.microsoft.com/office/drawing/2014/main" id="{AD821B56-8DA1-400A-8660-BECF3BCDA075}"/>
                </a:ext>
              </a:extLst>
            </p:cNvPr>
            <p:cNvGrpSpPr/>
            <p:nvPr/>
          </p:nvGrpSpPr>
          <p:grpSpPr>
            <a:xfrm>
              <a:off x="6221910" y="1414147"/>
              <a:ext cx="331281" cy="728123"/>
              <a:chOff x="6718010" y="4048829"/>
              <a:chExt cx="270356" cy="620857"/>
            </a:xfrm>
          </p:grpSpPr>
          <p:sp>
            <p:nvSpPr>
              <p:cNvPr id="77" name="Freeform 143"/>
              <p:cNvSpPr>
                <a:spLocks noEditPoints="1"/>
              </p:cNvSpPr>
              <p:nvPr/>
            </p:nvSpPr>
            <p:spPr bwMode="auto">
              <a:xfrm>
                <a:off x="6718010" y="4048829"/>
                <a:ext cx="270356" cy="178246"/>
              </a:xfrm>
              <a:custGeom>
                <a:avLst/>
                <a:gdLst/>
                <a:ahLst/>
                <a:cxnLst>
                  <a:cxn ang="0">
                    <a:pos x="107" y="0"/>
                  </a:cxn>
                  <a:cxn ang="0">
                    <a:pos x="15" y="0"/>
                  </a:cxn>
                  <a:cxn ang="0">
                    <a:pos x="0" y="16"/>
                  </a:cxn>
                  <a:cxn ang="0">
                    <a:pos x="0" y="65"/>
                  </a:cxn>
                  <a:cxn ang="0">
                    <a:pos x="15" y="81"/>
                  </a:cxn>
                  <a:cxn ang="0">
                    <a:pos x="107" y="81"/>
                  </a:cxn>
                  <a:cxn ang="0">
                    <a:pos x="123" y="65"/>
                  </a:cxn>
                  <a:cxn ang="0">
                    <a:pos x="123" y="16"/>
                  </a:cxn>
                  <a:cxn ang="0">
                    <a:pos x="107" y="0"/>
                  </a:cxn>
                  <a:cxn ang="0">
                    <a:pos x="8" y="20"/>
                  </a:cxn>
                  <a:cxn ang="0">
                    <a:pos x="34" y="41"/>
                  </a:cxn>
                  <a:cxn ang="0">
                    <a:pos x="8" y="61"/>
                  </a:cxn>
                  <a:cxn ang="0">
                    <a:pos x="8" y="20"/>
                  </a:cxn>
                  <a:cxn ang="0">
                    <a:pos x="115" y="65"/>
                  </a:cxn>
                  <a:cxn ang="0">
                    <a:pos x="107" y="73"/>
                  </a:cxn>
                  <a:cxn ang="0">
                    <a:pos x="15" y="73"/>
                  </a:cxn>
                  <a:cxn ang="0">
                    <a:pos x="8" y="65"/>
                  </a:cxn>
                  <a:cxn ang="0">
                    <a:pos x="38" y="43"/>
                  </a:cxn>
                  <a:cxn ang="0">
                    <a:pos x="54" y="56"/>
                  </a:cxn>
                  <a:cxn ang="0">
                    <a:pos x="61" y="58"/>
                  </a:cxn>
                  <a:cxn ang="0">
                    <a:pos x="68" y="56"/>
                  </a:cxn>
                  <a:cxn ang="0">
                    <a:pos x="85" y="43"/>
                  </a:cxn>
                  <a:cxn ang="0">
                    <a:pos x="115" y="65"/>
                  </a:cxn>
                  <a:cxn ang="0">
                    <a:pos x="115" y="61"/>
                  </a:cxn>
                  <a:cxn ang="0">
                    <a:pos x="88" y="41"/>
                  </a:cxn>
                  <a:cxn ang="0">
                    <a:pos x="115" y="20"/>
                  </a:cxn>
                  <a:cxn ang="0">
                    <a:pos x="115" y="61"/>
                  </a:cxn>
                  <a:cxn ang="0">
                    <a:pos x="66" y="52"/>
                  </a:cxn>
                  <a:cxn ang="0">
                    <a:pos x="61" y="54"/>
                  </a:cxn>
                  <a:cxn ang="0">
                    <a:pos x="57" y="52"/>
                  </a:cxn>
                  <a:cxn ang="0">
                    <a:pos x="41" y="41"/>
                  </a:cxn>
                  <a:cxn ang="0">
                    <a:pos x="38" y="38"/>
                  </a:cxn>
                  <a:cxn ang="0">
                    <a:pos x="8" y="16"/>
                  </a:cxn>
                  <a:cxn ang="0">
                    <a:pos x="15" y="8"/>
                  </a:cxn>
                  <a:cxn ang="0">
                    <a:pos x="107" y="8"/>
                  </a:cxn>
                  <a:cxn ang="0">
                    <a:pos x="115" y="16"/>
                  </a:cxn>
                  <a:cxn ang="0">
                    <a:pos x="66" y="52"/>
                  </a:cxn>
                  <a:cxn ang="0">
                    <a:pos x="66" y="52"/>
                  </a:cxn>
                  <a:cxn ang="0">
                    <a:pos x="66" y="52"/>
                  </a:cxn>
                </a:cxnLst>
                <a:rect l="0" t="0" r="r" b="b"/>
                <a:pathLst>
                  <a:path w="123" h="81">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p:nvPr/>
            </p:nvGrpSpPr>
            <p:grpSpPr>
              <a:xfrm>
                <a:off x="6726458" y="4416222"/>
                <a:ext cx="253467" cy="253464"/>
                <a:chOff x="3721100" y="6330951"/>
                <a:chExt cx="530231" cy="530225"/>
              </a:xfrm>
              <a:solidFill>
                <a:schemeClr val="bg1"/>
              </a:solidFill>
            </p:grpSpPr>
            <p:sp>
              <p:nvSpPr>
                <p:cNvPr id="79" name="Freeform 78"/>
                <p:cNvSpPr>
                  <a:spLocks noEditPoints="1"/>
                </p:cNvSpPr>
                <p:nvPr/>
              </p:nvSpPr>
              <p:spPr bwMode="auto">
                <a:xfrm>
                  <a:off x="3959232" y="6383338"/>
                  <a:ext cx="292099"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79"/>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80"/>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pic>
        <p:nvPicPr>
          <p:cNvPr id="3" name="Picture 2" descr="A picture containing object, clock&#10;&#10;Description automatically generated">
            <a:extLst>
              <a:ext uri="{FF2B5EF4-FFF2-40B4-BE49-F238E27FC236}">
                <a16:creationId xmlns:a16="http://schemas.microsoft.com/office/drawing/2014/main" id="{20D9A187-FB8B-4B58-A4FC-AE9C753AC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2755" y="2927965"/>
            <a:ext cx="3918435" cy="737972"/>
          </a:xfrm>
          <a:prstGeom prst="rect">
            <a:avLst/>
          </a:prstGeom>
        </p:spPr>
      </p:pic>
      <p:pic>
        <p:nvPicPr>
          <p:cNvPr id="7" name="Picture 6" descr="A picture containing object, clock, laptop&#10;&#10;Description automatically generated">
            <a:extLst>
              <a:ext uri="{FF2B5EF4-FFF2-40B4-BE49-F238E27FC236}">
                <a16:creationId xmlns:a16="http://schemas.microsoft.com/office/drawing/2014/main" id="{AF18D86E-3CF5-4960-A994-46403F8BDB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0651" y="3839666"/>
            <a:ext cx="3880539" cy="925904"/>
          </a:xfrm>
          <a:prstGeom prst="rect">
            <a:avLst/>
          </a:prstGeom>
        </p:spPr>
      </p:pic>
      <p:sp>
        <p:nvSpPr>
          <p:cNvPr id="15" name="Title 2">
            <a:extLst>
              <a:ext uri="{FF2B5EF4-FFF2-40B4-BE49-F238E27FC236}">
                <a16:creationId xmlns:a16="http://schemas.microsoft.com/office/drawing/2014/main" id="{FA704C6A-CAB7-4BD7-BBA9-83CDD02B2277}"/>
              </a:ext>
            </a:extLst>
          </p:cNvPr>
          <p:cNvSpPr txBox="1">
            <a:spLocks/>
          </p:cNvSpPr>
          <p:nvPr/>
        </p:nvSpPr>
        <p:spPr>
          <a:xfrm>
            <a:off x="125361" y="82182"/>
            <a:ext cx="4807974" cy="4953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accent1"/>
                </a:solidFill>
              </a:rPr>
              <a:t>Please feel free to contact Paul Miller with any follow up questions regarding HR compliance or any other employee benefit related matter!</a:t>
            </a:r>
          </a:p>
          <a:p>
            <a:endParaRPr lang="en-US" sz="2400" dirty="0">
              <a:solidFill>
                <a:schemeClr val="accent1"/>
              </a:solidFill>
            </a:endParaRPr>
          </a:p>
          <a:p>
            <a:pPr algn="l"/>
            <a:r>
              <a:rPr lang="en-US" sz="2000" dirty="0">
                <a:solidFill>
                  <a:srgbClr val="FF0000"/>
                </a:solidFill>
              </a:rPr>
              <a:t>Alert:  Early indications regarding upcoming health benefit renewals are that you should plan for the possibility of significant rate increases.</a:t>
            </a:r>
          </a:p>
        </p:txBody>
      </p:sp>
    </p:spTree>
    <p:extLst>
      <p:ext uri="{BB962C8B-B14F-4D97-AF65-F5344CB8AC3E}">
        <p14:creationId xmlns:p14="http://schemas.microsoft.com/office/powerpoint/2010/main" val="382705401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evice&#10;&#10;Description automatically generated">
            <a:extLst>
              <a:ext uri="{FF2B5EF4-FFF2-40B4-BE49-F238E27FC236}">
                <a16:creationId xmlns:a16="http://schemas.microsoft.com/office/drawing/2014/main" id="{D037D05A-2753-4D7A-A27D-7E61CDD46C90}"/>
              </a:ext>
            </a:extLst>
          </p:cNvPr>
          <p:cNvPicPr>
            <a:picLocks noChangeAspect="1"/>
          </p:cNvPicPr>
          <p:nvPr/>
        </p:nvPicPr>
        <p:blipFill rotWithShape="1">
          <a:blip r:embed="rId3">
            <a:extLst>
              <a:ext uri="{28A0092B-C50C-407E-A947-70E740481C1C}">
                <a14:useLocalDpi xmlns:a14="http://schemas.microsoft.com/office/drawing/2010/main" val="0"/>
              </a:ext>
            </a:extLst>
          </a:blip>
          <a:srcRect l="6762" r="7019" b="-1"/>
          <a:stretch/>
        </p:blipFill>
        <p:spPr>
          <a:xfrm>
            <a:off x="715019" y="439166"/>
            <a:ext cx="7582223" cy="4265168"/>
          </a:xfrm>
          <a:prstGeom prst="rect">
            <a:avLst/>
          </a:prstGeom>
          <a:noFill/>
          <a:ln w="19050">
            <a:noFill/>
          </a:ln>
        </p:spPr>
      </p:pic>
      <p:sp>
        <p:nvSpPr>
          <p:cNvPr id="2" name="Rectangle 1">
            <a:extLst>
              <a:ext uri="{FF2B5EF4-FFF2-40B4-BE49-F238E27FC236}">
                <a16:creationId xmlns:a16="http://schemas.microsoft.com/office/drawing/2014/main" id="{D4910381-B808-4BA2-92C6-051FE2F32DDD}"/>
              </a:ext>
            </a:extLst>
          </p:cNvPr>
          <p:cNvSpPr/>
          <p:nvPr/>
        </p:nvSpPr>
        <p:spPr>
          <a:xfrm>
            <a:off x="244386" y="563169"/>
            <a:ext cx="8523487" cy="830997"/>
          </a:xfrm>
          <a:prstGeom prst="rect">
            <a:avLst/>
          </a:prstGeom>
          <a:noFill/>
        </p:spPr>
        <p:txBody>
          <a:bodyPr wrap="none" lIns="91440" tIns="45720" rIns="91440" bIns="45720">
            <a:spAutoFit/>
          </a:bodyPr>
          <a:lstStyle/>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 for attending</a:t>
            </a:r>
          </a:p>
        </p:txBody>
      </p:sp>
    </p:spTree>
    <p:extLst>
      <p:ext uri="{BB962C8B-B14F-4D97-AF65-F5344CB8AC3E}">
        <p14:creationId xmlns:p14="http://schemas.microsoft.com/office/powerpoint/2010/main" val="332768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p:blipFill>
        <p:spPr>
          <a:xfrm>
            <a:off x="1612" y="0"/>
            <a:ext cx="9140775" cy="5143500"/>
          </a:xfrm>
        </p:spPr>
      </p:pic>
      <p:sp>
        <p:nvSpPr>
          <p:cNvPr id="45" name="Rectangle 44">
            <a:extLst>
              <a:ext uri="{FF2B5EF4-FFF2-40B4-BE49-F238E27FC236}">
                <a16:creationId xmlns:a16="http://schemas.microsoft.com/office/drawing/2014/main" id="{823A3BD3-E938-49BD-9252-7CCF760B4A59}"/>
              </a:ext>
            </a:extLst>
          </p:cNvPr>
          <p:cNvSpPr/>
          <p:nvPr/>
        </p:nvSpPr>
        <p:spPr bwMode="auto">
          <a:xfrm>
            <a:off x="-1613" y="-6244"/>
            <a:ext cx="9144000" cy="5155988"/>
          </a:xfrm>
          <a:prstGeom prst="rect">
            <a:avLst/>
          </a:prstGeom>
          <a:solidFill>
            <a:schemeClr val="accent1">
              <a:alpha val="5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Footer Text"/>
          <p:cNvSpPr txBox="1"/>
          <p:nvPr/>
        </p:nvSpPr>
        <p:spPr>
          <a:xfrm>
            <a:off x="4848224" y="244320"/>
            <a:ext cx="3409949" cy="369332"/>
          </a:xfrm>
          <a:prstGeom prst="rect">
            <a:avLst/>
          </a:prstGeom>
          <a:noFill/>
        </p:spPr>
        <p:txBody>
          <a:bodyPr wrap="square" lIns="0" tIns="0" rIns="0" bIns="0" rtlCol="0" anchor="ctr">
            <a:spAutoFit/>
          </a:bodyPr>
          <a:lstStyle/>
          <a:p>
            <a:pPr algn="ctr"/>
            <a:r>
              <a:rPr lang="en-US" sz="2400" b="1" dirty="0">
                <a:solidFill>
                  <a:schemeClr val="bg1"/>
                </a:solidFill>
                <a:latin typeface="+mj-lt"/>
              </a:rPr>
              <a:t>OUR AGENDA</a:t>
            </a:r>
          </a:p>
        </p:txBody>
      </p:sp>
      <p:sp>
        <p:nvSpPr>
          <p:cNvPr id="21" name="Rectangle 20"/>
          <p:cNvSpPr/>
          <p:nvPr/>
        </p:nvSpPr>
        <p:spPr bwMode="auto">
          <a:xfrm flipV="1">
            <a:off x="5941302" y="744759"/>
            <a:ext cx="1223794" cy="27432"/>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grpSp>
        <p:nvGrpSpPr>
          <p:cNvPr id="4" name="Group 3">
            <a:extLst>
              <a:ext uri="{FF2B5EF4-FFF2-40B4-BE49-F238E27FC236}">
                <a16:creationId xmlns:a16="http://schemas.microsoft.com/office/drawing/2014/main" id="{8223D1C4-CBE1-46E9-8DE7-E4C084556EFE}"/>
              </a:ext>
            </a:extLst>
          </p:cNvPr>
          <p:cNvGrpSpPr/>
          <p:nvPr/>
        </p:nvGrpSpPr>
        <p:grpSpPr>
          <a:xfrm>
            <a:off x="4790922" y="1033102"/>
            <a:ext cx="3641013" cy="365760"/>
            <a:chOff x="5203826" y="1426316"/>
            <a:chExt cx="3409949" cy="485034"/>
          </a:xfrm>
        </p:grpSpPr>
        <p:sp>
          <p:nvSpPr>
            <p:cNvPr id="25" name="Rectangle 24"/>
            <p:cNvSpPr/>
            <p:nvPr/>
          </p:nvSpPr>
          <p:spPr bwMode="auto">
            <a:xfrm>
              <a:off x="5715000" y="1426316"/>
              <a:ext cx="289877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b="1" dirty="0">
                  <a:solidFill>
                    <a:schemeClr val="accent1"/>
                  </a:solidFill>
                  <a:latin typeface="+mj-lt"/>
                </a:rPr>
                <a:t>Introduction</a:t>
              </a:r>
            </a:p>
          </p:txBody>
        </p:sp>
        <p:sp>
          <p:nvSpPr>
            <p:cNvPr id="26" name="Rectangle 25"/>
            <p:cNvSpPr/>
            <p:nvPr/>
          </p:nvSpPr>
          <p:spPr bwMode="auto">
            <a:xfrm>
              <a:off x="5203826" y="1426316"/>
              <a:ext cx="48196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accent1"/>
                  </a:solidFill>
                </a:rPr>
                <a:t>01</a:t>
              </a:r>
            </a:p>
          </p:txBody>
        </p:sp>
      </p:grpSp>
      <p:grpSp>
        <p:nvGrpSpPr>
          <p:cNvPr id="5" name="Group 4">
            <a:extLst>
              <a:ext uri="{FF2B5EF4-FFF2-40B4-BE49-F238E27FC236}">
                <a16:creationId xmlns:a16="http://schemas.microsoft.com/office/drawing/2014/main" id="{3A75B4BB-80F2-473B-BC38-7CF4A24247E9}"/>
              </a:ext>
            </a:extLst>
          </p:cNvPr>
          <p:cNvGrpSpPr/>
          <p:nvPr/>
        </p:nvGrpSpPr>
        <p:grpSpPr>
          <a:xfrm>
            <a:off x="4792693" y="1502210"/>
            <a:ext cx="3641013" cy="365760"/>
            <a:chOff x="5203826" y="2131166"/>
            <a:chExt cx="3409949" cy="485034"/>
          </a:xfrm>
        </p:grpSpPr>
        <p:sp>
          <p:nvSpPr>
            <p:cNvPr id="27" name="Rectangle 26"/>
            <p:cNvSpPr/>
            <p:nvPr/>
          </p:nvSpPr>
          <p:spPr bwMode="auto">
            <a:xfrm>
              <a:off x="5715000" y="2131166"/>
              <a:ext cx="289877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b="1" dirty="0">
                  <a:solidFill>
                    <a:schemeClr val="accent1"/>
                  </a:solidFill>
                </a:rPr>
                <a:t>Legislation</a:t>
              </a:r>
              <a:endParaRPr lang="en-US" sz="1100" b="1" dirty="0">
                <a:solidFill>
                  <a:schemeClr val="accent1"/>
                </a:solidFill>
                <a:latin typeface="+mj-lt"/>
              </a:endParaRPr>
            </a:p>
          </p:txBody>
        </p:sp>
        <p:sp>
          <p:nvSpPr>
            <p:cNvPr id="28" name="Rectangle 27"/>
            <p:cNvSpPr/>
            <p:nvPr/>
          </p:nvSpPr>
          <p:spPr bwMode="auto">
            <a:xfrm>
              <a:off x="5203826" y="2131166"/>
              <a:ext cx="48196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accent1"/>
                  </a:solidFill>
                </a:rPr>
                <a:t>02</a:t>
              </a:r>
            </a:p>
          </p:txBody>
        </p:sp>
      </p:grpSp>
      <p:grpSp>
        <p:nvGrpSpPr>
          <p:cNvPr id="6" name="Group 5">
            <a:extLst>
              <a:ext uri="{FF2B5EF4-FFF2-40B4-BE49-F238E27FC236}">
                <a16:creationId xmlns:a16="http://schemas.microsoft.com/office/drawing/2014/main" id="{A0DA54E3-38C6-43FF-B57F-71A4B08AB099}"/>
              </a:ext>
            </a:extLst>
          </p:cNvPr>
          <p:cNvGrpSpPr/>
          <p:nvPr/>
        </p:nvGrpSpPr>
        <p:grpSpPr>
          <a:xfrm>
            <a:off x="4792693" y="1967463"/>
            <a:ext cx="3641013" cy="365760"/>
            <a:chOff x="5203826" y="2836016"/>
            <a:chExt cx="3409949" cy="485034"/>
          </a:xfrm>
        </p:grpSpPr>
        <p:sp>
          <p:nvSpPr>
            <p:cNvPr id="29" name="Rectangle 28"/>
            <p:cNvSpPr/>
            <p:nvPr/>
          </p:nvSpPr>
          <p:spPr bwMode="auto">
            <a:xfrm>
              <a:off x="5715000" y="2836016"/>
              <a:ext cx="289877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b="1" dirty="0">
                  <a:solidFill>
                    <a:schemeClr val="accent1"/>
                  </a:solidFill>
                </a:rPr>
                <a:t>Leaves of Absence</a:t>
              </a:r>
            </a:p>
          </p:txBody>
        </p:sp>
        <p:sp>
          <p:nvSpPr>
            <p:cNvPr id="30" name="Rectangle 29"/>
            <p:cNvSpPr/>
            <p:nvPr/>
          </p:nvSpPr>
          <p:spPr bwMode="auto">
            <a:xfrm>
              <a:off x="5203826" y="2836016"/>
              <a:ext cx="48196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dirty="0">
                  <a:solidFill>
                    <a:schemeClr val="accent1"/>
                  </a:solidFill>
                </a:rPr>
                <a:t>03</a:t>
              </a:r>
            </a:p>
          </p:txBody>
        </p:sp>
      </p:grpSp>
      <p:grpSp>
        <p:nvGrpSpPr>
          <p:cNvPr id="7" name="Group 6">
            <a:extLst>
              <a:ext uri="{FF2B5EF4-FFF2-40B4-BE49-F238E27FC236}">
                <a16:creationId xmlns:a16="http://schemas.microsoft.com/office/drawing/2014/main" id="{880A102B-D072-41AC-88BA-996F65635650}"/>
              </a:ext>
            </a:extLst>
          </p:cNvPr>
          <p:cNvGrpSpPr/>
          <p:nvPr/>
        </p:nvGrpSpPr>
        <p:grpSpPr>
          <a:xfrm>
            <a:off x="4808644" y="2432716"/>
            <a:ext cx="3641013" cy="365760"/>
            <a:chOff x="5203826" y="3540866"/>
            <a:chExt cx="3409949" cy="485034"/>
          </a:xfrm>
        </p:grpSpPr>
        <p:sp>
          <p:nvSpPr>
            <p:cNvPr id="31" name="Rectangle 30"/>
            <p:cNvSpPr/>
            <p:nvPr/>
          </p:nvSpPr>
          <p:spPr bwMode="auto">
            <a:xfrm>
              <a:off x="5715000" y="3540866"/>
              <a:ext cx="289877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b="1" dirty="0">
                  <a:solidFill>
                    <a:schemeClr val="accent1"/>
                  </a:solidFill>
                </a:rPr>
                <a:t>Guidance</a:t>
              </a:r>
            </a:p>
          </p:txBody>
        </p:sp>
        <p:sp>
          <p:nvSpPr>
            <p:cNvPr id="32" name="Rectangle 31"/>
            <p:cNvSpPr/>
            <p:nvPr/>
          </p:nvSpPr>
          <p:spPr bwMode="auto">
            <a:xfrm>
              <a:off x="5203826" y="3540866"/>
              <a:ext cx="48196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a:solidFill>
                    <a:schemeClr val="accent1"/>
                  </a:solidFill>
                </a:rPr>
                <a:t>04</a:t>
              </a:r>
            </a:p>
          </p:txBody>
        </p:sp>
      </p:grpSp>
      <p:grpSp>
        <p:nvGrpSpPr>
          <p:cNvPr id="8" name="Group 7">
            <a:extLst>
              <a:ext uri="{FF2B5EF4-FFF2-40B4-BE49-F238E27FC236}">
                <a16:creationId xmlns:a16="http://schemas.microsoft.com/office/drawing/2014/main" id="{7EB74340-3EDA-42A7-81E7-6A998439A0CD}"/>
              </a:ext>
            </a:extLst>
          </p:cNvPr>
          <p:cNvGrpSpPr/>
          <p:nvPr/>
        </p:nvGrpSpPr>
        <p:grpSpPr>
          <a:xfrm>
            <a:off x="4808764" y="2908015"/>
            <a:ext cx="3639122" cy="365760"/>
            <a:chOff x="5203826" y="4245716"/>
            <a:chExt cx="3409949" cy="485034"/>
          </a:xfrm>
        </p:grpSpPr>
        <p:sp>
          <p:nvSpPr>
            <p:cNvPr id="33" name="Rectangle 32"/>
            <p:cNvSpPr/>
            <p:nvPr/>
          </p:nvSpPr>
          <p:spPr bwMode="auto">
            <a:xfrm>
              <a:off x="5715000" y="4245716"/>
              <a:ext cx="289877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b="1" dirty="0">
                  <a:solidFill>
                    <a:schemeClr val="accent1"/>
                  </a:solidFill>
                </a:rPr>
                <a:t>Reopening</a:t>
              </a:r>
            </a:p>
          </p:txBody>
        </p:sp>
        <p:sp>
          <p:nvSpPr>
            <p:cNvPr id="34" name="Rectangle 33"/>
            <p:cNvSpPr/>
            <p:nvPr/>
          </p:nvSpPr>
          <p:spPr bwMode="auto">
            <a:xfrm>
              <a:off x="5203826" y="4245716"/>
              <a:ext cx="48196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a:solidFill>
                    <a:schemeClr val="accent1"/>
                  </a:solidFill>
                </a:rPr>
                <a:t>05</a:t>
              </a:r>
            </a:p>
          </p:txBody>
        </p:sp>
      </p:grpSp>
      <p:grpSp>
        <p:nvGrpSpPr>
          <p:cNvPr id="22" name="Group 21">
            <a:extLst>
              <a:ext uri="{FF2B5EF4-FFF2-40B4-BE49-F238E27FC236}">
                <a16:creationId xmlns:a16="http://schemas.microsoft.com/office/drawing/2014/main" id="{3962F914-E6D5-41F7-A3E1-2B4ECE084856}"/>
              </a:ext>
            </a:extLst>
          </p:cNvPr>
          <p:cNvGrpSpPr/>
          <p:nvPr/>
        </p:nvGrpSpPr>
        <p:grpSpPr>
          <a:xfrm>
            <a:off x="4808764" y="3383314"/>
            <a:ext cx="3639122" cy="365760"/>
            <a:chOff x="5203826" y="4245716"/>
            <a:chExt cx="3409949" cy="485034"/>
          </a:xfrm>
        </p:grpSpPr>
        <p:sp>
          <p:nvSpPr>
            <p:cNvPr id="23" name="Rectangle 22">
              <a:extLst>
                <a:ext uri="{FF2B5EF4-FFF2-40B4-BE49-F238E27FC236}">
                  <a16:creationId xmlns:a16="http://schemas.microsoft.com/office/drawing/2014/main" id="{93BC8892-52BA-4E61-838D-F1FC782EE10C}"/>
                </a:ext>
              </a:extLst>
            </p:cNvPr>
            <p:cNvSpPr/>
            <p:nvPr/>
          </p:nvSpPr>
          <p:spPr bwMode="auto">
            <a:xfrm>
              <a:off x="5715000" y="4245716"/>
              <a:ext cx="289877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b="1" dirty="0">
                  <a:solidFill>
                    <a:schemeClr val="accent1"/>
                  </a:solidFill>
                </a:rPr>
                <a:t>Rehiring</a:t>
              </a:r>
            </a:p>
          </p:txBody>
        </p:sp>
        <p:sp>
          <p:nvSpPr>
            <p:cNvPr id="24" name="Rectangle 23">
              <a:extLst>
                <a:ext uri="{FF2B5EF4-FFF2-40B4-BE49-F238E27FC236}">
                  <a16:creationId xmlns:a16="http://schemas.microsoft.com/office/drawing/2014/main" id="{1DEDF05C-1617-4A07-96B1-0CF505C8B878}"/>
                </a:ext>
              </a:extLst>
            </p:cNvPr>
            <p:cNvSpPr/>
            <p:nvPr/>
          </p:nvSpPr>
          <p:spPr bwMode="auto">
            <a:xfrm>
              <a:off x="5203826" y="4245716"/>
              <a:ext cx="481965" cy="485034"/>
            </a:xfrm>
            <a:prstGeom prst="rect">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a:solidFill>
                    <a:schemeClr val="accent1"/>
                  </a:solidFill>
                </a:rPr>
                <a:t>06</a:t>
              </a:r>
            </a:p>
          </p:txBody>
        </p:sp>
      </p:grpSp>
      <p:sp>
        <p:nvSpPr>
          <p:cNvPr id="44" name="Rectangle 43">
            <a:extLst>
              <a:ext uri="{FF2B5EF4-FFF2-40B4-BE49-F238E27FC236}">
                <a16:creationId xmlns:a16="http://schemas.microsoft.com/office/drawing/2014/main" id="{7ECB642F-760D-4892-804A-37F67DD805C2}"/>
              </a:ext>
            </a:extLst>
          </p:cNvPr>
          <p:cNvSpPr/>
          <p:nvPr/>
        </p:nvSpPr>
        <p:spPr>
          <a:xfrm>
            <a:off x="107576" y="1502210"/>
            <a:ext cx="4522248" cy="1138773"/>
          </a:xfrm>
          <a:prstGeom prst="rect">
            <a:avLst/>
          </a:prstGeom>
          <a:noFill/>
        </p:spPr>
        <p:txBody>
          <a:bodyPr wrap="square" lIns="91440" tIns="45720" rIns="91440" bIns="45720">
            <a:spAutoFit/>
          </a:bodyPr>
          <a:lstStyle/>
          <a:p>
            <a:pPr algn="ctr"/>
            <a:r>
              <a:rPr lang="en-US" sz="2800" b="1" cap="none" spc="50" dirty="0">
                <a:ln w="9525" cmpd="sng">
                  <a:noFill/>
                  <a:prstDash val="solid"/>
                </a:ln>
                <a:solidFill>
                  <a:srgbClr val="70AD47">
                    <a:tint val="1000"/>
                  </a:srgbClr>
                </a:solidFill>
                <a:effectLst>
                  <a:glow rad="38100">
                    <a:schemeClr val="accent1">
                      <a:alpha val="40000"/>
                    </a:schemeClr>
                  </a:glow>
                </a:effectLst>
                <a:latin typeface="+mj-lt"/>
              </a:rPr>
              <a:t>Coronavirus 2020</a:t>
            </a:r>
          </a:p>
          <a:p>
            <a:pPr algn="ctr"/>
            <a:r>
              <a:rPr lang="en-US" sz="2000" b="1" cap="none" spc="50" dirty="0">
                <a:ln w="9525" cmpd="sng">
                  <a:noFill/>
                  <a:prstDash val="solid"/>
                </a:ln>
                <a:solidFill>
                  <a:srgbClr val="70AD47">
                    <a:tint val="1000"/>
                  </a:srgbClr>
                </a:solidFill>
                <a:effectLst>
                  <a:glow rad="38100">
                    <a:schemeClr val="accent1">
                      <a:alpha val="40000"/>
                    </a:schemeClr>
                  </a:glow>
                </a:effectLst>
                <a:latin typeface="+mj-lt"/>
              </a:rPr>
              <a:t>Compliance, HR Concerns &amp; Employee Leaves of Absence</a:t>
            </a:r>
          </a:p>
        </p:txBody>
      </p:sp>
    </p:spTree>
    <p:extLst>
      <p:ext uri="{BB962C8B-B14F-4D97-AF65-F5344CB8AC3E}">
        <p14:creationId xmlns:p14="http://schemas.microsoft.com/office/powerpoint/2010/main" val="3602580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accel="20000" decel="8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AB723-152E-4D46-8137-E1092FFD300E}"/>
              </a:ext>
            </a:extLst>
          </p:cNvPr>
          <p:cNvPicPr>
            <a:picLocks noChangeAspect="1"/>
          </p:cNvPicPr>
          <p:nvPr/>
        </p:nvPicPr>
        <p:blipFill>
          <a:blip r:embed="rId3"/>
          <a:stretch>
            <a:fillRect/>
          </a:stretch>
        </p:blipFill>
        <p:spPr>
          <a:xfrm>
            <a:off x="0" y="-106602"/>
            <a:ext cx="9144000" cy="2423362"/>
          </a:xfrm>
          <a:prstGeom prst="rect">
            <a:avLst/>
          </a:prstGeom>
        </p:spPr>
      </p:pic>
      <p:sp>
        <p:nvSpPr>
          <p:cNvPr id="30" name="Footer Text"/>
          <p:cNvSpPr txBox="1"/>
          <p:nvPr/>
        </p:nvSpPr>
        <p:spPr>
          <a:xfrm>
            <a:off x="1260053" y="1016867"/>
            <a:ext cx="5466944" cy="215444"/>
          </a:xfrm>
          <a:prstGeom prst="rect">
            <a:avLst/>
          </a:prstGeom>
          <a:noFill/>
        </p:spPr>
        <p:txBody>
          <a:bodyPr wrap="square" lIns="0" tIns="0" rIns="0" bIns="0" rtlCol="0" anchor="ctr">
            <a:spAutoFit/>
          </a:bodyPr>
          <a:lstStyle/>
          <a:p>
            <a:pPr algn="ctr"/>
            <a:r>
              <a:rPr lang="en-US" sz="1400" dirty="0">
                <a:solidFill>
                  <a:schemeClr val="bg1"/>
                </a:solidFill>
                <a:latin typeface="+mj-lt"/>
              </a:rPr>
              <a:t>Angie Surra, VP of Compliance</a:t>
            </a:r>
          </a:p>
        </p:txBody>
      </p:sp>
      <p:sp>
        <p:nvSpPr>
          <p:cNvPr id="6" name="Rectangle 5">
            <a:extLst>
              <a:ext uri="{FF2B5EF4-FFF2-40B4-BE49-F238E27FC236}">
                <a16:creationId xmlns:a16="http://schemas.microsoft.com/office/drawing/2014/main" id="{43E43B41-2D2F-44AB-BCE2-E510EC2952B1}"/>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9" name="Rectangle 18">
            <a:extLst>
              <a:ext uri="{FF2B5EF4-FFF2-40B4-BE49-F238E27FC236}">
                <a16:creationId xmlns:a16="http://schemas.microsoft.com/office/drawing/2014/main" id="{376F941F-0C60-40B4-8D83-B74AD1173F87}"/>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Rectangle 7">
            <a:extLst>
              <a:ext uri="{FF2B5EF4-FFF2-40B4-BE49-F238E27FC236}">
                <a16:creationId xmlns:a16="http://schemas.microsoft.com/office/drawing/2014/main" id="{F01DE244-685C-4EBD-8723-42FAE46604F9}"/>
              </a:ext>
            </a:extLst>
          </p:cNvPr>
          <p:cNvSpPr/>
          <p:nvPr/>
        </p:nvSpPr>
        <p:spPr>
          <a:xfrm>
            <a:off x="457200" y="2387084"/>
            <a:ext cx="8538882" cy="2945037"/>
          </a:xfrm>
          <a:prstGeom prst="rect">
            <a:avLst/>
          </a:prstGeom>
        </p:spPr>
        <p:txBody>
          <a:bodyPr wrap="square" anchor="t">
            <a:spAutoFit/>
          </a:bodyPr>
          <a:lstStyle/>
          <a:p>
            <a:pPr marL="171450" indent="-171450" algn="ctr">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Broker and Consultant with 20+ years experience</a:t>
            </a:r>
          </a:p>
          <a:p>
            <a:pPr marL="171450" indent="-171450" algn="ctr">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ea typeface="Verdana"/>
                <a:cs typeface="Verdana"/>
              </a:rPr>
              <a:t>National Speaker and Educator</a:t>
            </a:r>
          </a:p>
          <a:p>
            <a:pPr marL="171450" indent="-171450" algn="ctr">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Licensed in Life, Health and Annuities</a:t>
            </a:r>
          </a:p>
          <a:p>
            <a:pPr marL="171450" indent="-171450" algn="ctr">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Licensed in Property and Casualty Insurance</a:t>
            </a:r>
          </a:p>
          <a:p>
            <a:pPr marL="171450" indent="-171450" algn="ctr">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Certified Insurance Counselor</a:t>
            </a:r>
          </a:p>
          <a:p>
            <a:pPr marL="171450" indent="-171450" algn="ctr">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Certified Professional Compliance Advisor</a:t>
            </a:r>
          </a:p>
          <a:p>
            <a:pPr marL="171450" indent="-171450" algn="ctr">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ea typeface="Verdana"/>
                <a:cs typeface="Verdana"/>
              </a:rPr>
              <a:t>SHRM Certified Professional</a:t>
            </a:r>
          </a:p>
          <a:p>
            <a:pPr marL="171450" indent="-171450" algn="ctr">
              <a:lnSpc>
                <a:spcPct val="150000"/>
              </a:lnSpc>
              <a:buClr>
                <a:schemeClr val="accent1"/>
              </a:buClr>
              <a:buFont typeface="Wingdings" panose="05000000000000000000" pitchFamily="2" charset="2"/>
              <a:buChar char="Ø"/>
            </a:pPr>
            <a:r>
              <a:rPr lang="en-US" sz="1050" dirty="0">
                <a:solidFill>
                  <a:schemeClr val="tx1">
                    <a:lumMod val="75000"/>
                    <a:lumOff val="25000"/>
                  </a:schemeClr>
                </a:solidFill>
              </a:rPr>
              <a:t>Member of Health Agents for America (HAFA) </a:t>
            </a:r>
          </a:p>
          <a:p>
            <a:pPr marL="171450" indent="-171450" algn="ctr">
              <a:lnSpc>
                <a:spcPct val="150000"/>
              </a:lnSpc>
              <a:buClr>
                <a:schemeClr val="accent1"/>
              </a:buClr>
              <a:buFont typeface="Wingdings" panose="05000000000000000000" pitchFamily="2" charset="2"/>
              <a:buChar char="Ø"/>
            </a:pPr>
            <a:endParaRPr lang="en-US" sz="1050" dirty="0">
              <a:solidFill>
                <a:schemeClr val="tx1">
                  <a:lumMod val="75000"/>
                  <a:lumOff val="25000"/>
                </a:schemeClr>
              </a:solidFill>
              <a:ea typeface="Verdana"/>
              <a:cs typeface="Verdana"/>
            </a:endParaRPr>
          </a:p>
          <a:p>
            <a:pPr algn="ctr">
              <a:lnSpc>
                <a:spcPct val="150000"/>
              </a:lnSpc>
              <a:buClr>
                <a:schemeClr val="accent1"/>
              </a:buClr>
            </a:pPr>
            <a:r>
              <a:rPr lang="en-US" sz="1000" dirty="0">
                <a:solidFill>
                  <a:schemeClr val="tx1">
                    <a:lumMod val="90000"/>
                    <a:lumOff val="10000"/>
                  </a:schemeClr>
                </a:solidFill>
              </a:rPr>
              <a:t>NavigateHCR (NHCR) is a full-service compliance consulting company that offers a variety of services to assist employers and brokers with even the most complex requirements of laws governing employee benefits. </a:t>
            </a:r>
          </a:p>
          <a:p>
            <a:pPr algn="ctr">
              <a:lnSpc>
                <a:spcPct val="150000"/>
              </a:lnSpc>
              <a:buClr>
                <a:schemeClr val="accent1"/>
              </a:buClr>
            </a:pPr>
            <a:endParaRPr lang="en-US" sz="1050" dirty="0">
              <a:solidFill>
                <a:schemeClr val="tx1">
                  <a:lumMod val="75000"/>
                  <a:lumOff val="25000"/>
                </a:schemeClr>
              </a:solidFill>
              <a:ea typeface="Verdana"/>
              <a:cs typeface="Verdana"/>
            </a:endParaRPr>
          </a:p>
        </p:txBody>
      </p:sp>
      <p:pic>
        <p:nvPicPr>
          <p:cNvPr id="17" name="Picture Placeholder 43" descr="A person standing in front of a brick building&#10;&#10;Description automatically generated">
            <a:extLst>
              <a:ext uri="{FF2B5EF4-FFF2-40B4-BE49-F238E27FC236}">
                <a16:creationId xmlns:a16="http://schemas.microsoft.com/office/drawing/2014/main" id="{9240F223-8572-4D23-A3B0-455803D55F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23" t="5631" r="14933" b="39891"/>
          <a:stretch/>
        </p:blipFill>
        <p:spPr>
          <a:xfrm>
            <a:off x="1068858" y="430033"/>
            <a:ext cx="1348147" cy="1350092"/>
          </a:xfrm>
          <a:prstGeom prst="ellipse">
            <a:avLst/>
          </a:prstGeom>
        </p:spPr>
      </p:pic>
      <p:pic>
        <p:nvPicPr>
          <p:cNvPr id="3" name="Picture 2" descr="A picture containing object, clock, laptop&#10;&#10;Description automatically generated">
            <a:extLst>
              <a:ext uri="{FF2B5EF4-FFF2-40B4-BE49-F238E27FC236}">
                <a16:creationId xmlns:a16="http://schemas.microsoft.com/office/drawing/2014/main" id="{D5A1CBA0-6F07-45C5-8093-6E8901F7A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3876" y="784018"/>
            <a:ext cx="2854717" cy="681141"/>
          </a:xfrm>
          <a:prstGeom prst="rect">
            <a:avLst/>
          </a:prstGeom>
        </p:spPr>
      </p:pic>
    </p:spTree>
    <p:extLst>
      <p:ext uri="{BB962C8B-B14F-4D97-AF65-F5344CB8AC3E}">
        <p14:creationId xmlns:p14="http://schemas.microsoft.com/office/powerpoint/2010/main" val="1594844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516124" y="970447"/>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COVID-19 Legislation</a:t>
            </a:r>
          </a:p>
        </p:txBody>
      </p:sp>
      <p:sp>
        <p:nvSpPr>
          <p:cNvPr id="5" name="Text Placeholder 4">
            <a:extLst>
              <a:ext uri="{FF2B5EF4-FFF2-40B4-BE49-F238E27FC236}">
                <a16:creationId xmlns:a16="http://schemas.microsoft.com/office/drawing/2014/main" id="{3DE84F68-EC09-46B6-8815-CD9DF9E76566}"/>
              </a:ext>
            </a:extLst>
          </p:cNvPr>
          <p:cNvSpPr>
            <a:spLocks noGrp="1"/>
          </p:cNvSpPr>
          <p:nvPr>
            <p:ph type="body" sz="half" idx="2"/>
          </p:nvPr>
        </p:nvSpPr>
        <p:spPr/>
        <p:txBody>
          <a:bodyPr/>
          <a:lstStyle/>
          <a:p>
            <a:r>
              <a:rPr lang="en-US" dirty="0">
                <a:solidFill>
                  <a:schemeClr val="tx1">
                    <a:lumMod val="75000"/>
                    <a:lumOff val="25000"/>
                  </a:schemeClr>
                </a:solidFill>
              </a:rPr>
              <a:t>FFCRA and CARES</a:t>
            </a:r>
          </a:p>
        </p:txBody>
      </p:sp>
      <p:sp>
        <p:nvSpPr>
          <p:cNvPr id="2" name="TextBox 1">
            <a:extLst>
              <a:ext uri="{FF2B5EF4-FFF2-40B4-BE49-F238E27FC236}">
                <a16:creationId xmlns:a16="http://schemas.microsoft.com/office/drawing/2014/main" id="{07AB1C7C-19B6-4614-A613-4FDAA56D9825}"/>
              </a:ext>
            </a:extLst>
          </p:cNvPr>
          <p:cNvSpPr txBox="1"/>
          <p:nvPr/>
        </p:nvSpPr>
        <p:spPr>
          <a:xfrm>
            <a:off x="1272861" y="1427989"/>
            <a:ext cx="6448926" cy="2431435"/>
          </a:xfrm>
          <a:prstGeom prst="rect">
            <a:avLst/>
          </a:prstGeom>
          <a:noFill/>
        </p:spPr>
        <p:txBody>
          <a:bodyPr wrap="square" rtlCol="0">
            <a:spAutoFit/>
          </a:bodyPr>
          <a:lstStyle/>
          <a:p>
            <a:r>
              <a:rPr lang="en-US" sz="1400" dirty="0"/>
              <a:t>On March 18, 2020, the </a:t>
            </a:r>
            <a:r>
              <a:rPr lang="en-US" sz="1400" i="1" dirty="0"/>
              <a:t>Families First Coronavirus Response Act</a:t>
            </a:r>
            <a:r>
              <a:rPr lang="en-US" sz="1400" dirty="0"/>
              <a:t> was signed into law, marking the second major legislative initiative to address COVID-19 (the first was signed on March 6 and provided emergency funding relief for domestic and global efforts).</a:t>
            </a:r>
          </a:p>
          <a:p>
            <a:endParaRPr lang="en-US" sz="1400" dirty="0"/>
          </a:p>
          <a:p>
            <a:endParaRPr lang="en-US" sz="1400" dirty="0"/>
          </a:p>
          <a:p>
            <a:r>
              <a:rPr lang="en-US" sz="1400" dirty="0"/>
              <a:t>On March 27,2020, the </a:t>
            </a:r>
            <a:r>
              <a:rPr lang="en-US" sz="1400" i="1" dirty="0"/>
              <a:t>Coronavirus Aid, Relief, and Economic Security</a:t>
            </a:r>
            <a:r>
              <a:rPr lang="en-US" sz="1400" dirty="0"/>
              <a:t> (CARES) Act that was passed by Congress to assist business owners with the needs and funding they have right now.</a:t>
            </a:r>
          </a:p>
          <a:p>
            <a:r>
              <a:rPr lang="en-US" sz="1400" dirty="0"/>
              <a:t> </a:t>
            </a:r>
          </a:p>
          <a:p>
            <a:pPr marL="228600" indent="-228600">
              <a:buAutoNum type="arabicPeriod"/>
            </a:pPr>
            <a:endParaRPr lang="en-US" sz="1200" dirty="0"/>
          </a:p>
        </p:txBody>
      </p:sp>
      <p:sp>
        <p:nvSpPr>
          <p:cNvPr id="6" name="Rectangle 5">
            <a:extLst>
              <a:ext uri="{FF2B5EF4-FFF2-40B4-BE49-F238E27FC236}">
                <a16:creationId xmlns:a16="http://schemas.microsoft.com/office/drawing/2014/main" id="{DB05A066-9DB9-4308-A3F3-D2E6CB99F79F}"/>
              </a:ext>
            </a:extLst>
          </p:cNvPr>
          <p:cNvSpPr/>
          <p:nvPr/>
        </p:nvSpPr>
        <p:spPr>
          <a:xfrm>
            <a:off x="168088" y="4496757"/>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36928286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667000" y="970860"/>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Emergency Paid Sick Leave</a:t>
            </a:r>
          </a:p>
        </p:txBody>
      </p:sp>
      <p:sp>
        <p:nvSpPr>
          <p:cNvPr id="41" name="Content Placeholder 2">
            <a:extLst>
              <a:ext uri="{FF2B5EF4-FFF2-40B4-BE49-F238E27FC236}">
                <a16:creationId xmlns:a16="http://schemas.microsoft.com/office/drawing/2014/main" id="{080E5841-5A46-4709-90DB-B947C4F005C9}"/>
              </a:ext>
            </a:extLst>
          </p:cNvPr>
          <p:cNvSpPr txBox="1">
            <a:spLocks/>
          </p:cNvSpPr>
          <p:nvPr/>
        </p:nvSpPr>
        <p:spPr>
          <a:xfrm>
            <a:off x="525648" y="1144115"/>
            <a:ext cx="7943351" cy="3691609"/>
          </a:xfrm>
          <a:prstGeom prst="rect">
            <a:avLst/>
          </a:prstGeom>
        </p:spPr>
        <p:txBody>
          <a:bodyPr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mj-lt"/>
              <a:buAutoNum type="arabicPeriod"/>
            </a:pPr>
            <a:r>
              <a:rPr lang="en-US" sz="1000" dirty="0"/>
              <a:t>Two weeks (10 days)</a:t>
            </a:r>
          </a:p>
          <a:p>
            <a:pPr>
              <a:lnSpc>
                <a:spcPct val="150000"/>
              </a:lnSpc>
              <a:buFont typeface="+mj-lt"/>
              <a:buAutoNum type="arabicPeriod"/>
            </a:pPr>
            <a:r>
              <a:rPr lang="en-US" sz="1000" dirty="0"/>
              <a:t>No length of employment requirement</a:t>
            </a:r>
          </a:p>
          <a:p>
            <a:pPr>
              <a:lnSpc>
                <a:spcPct val="150000"/>
              </a:lnSpc>
              <a:buFont typeface="+mj-lt"/>
              <a:buAutoNum type="arabicPeriod"/>
            </a:pPr>
            <a:r>
              <a:rPr lang="en-US" sz="1000" dirty="0"/>
              <a:t>Effective 4/1/2020 through 12/31/2020</a:t>
            </a:r>
          </a:p>
          <a:p>
            <a:pPr>
              <a:lnSpc>
                <a:spcPct val="150000"/>
              </a:lnSpc>
              <a:buFont typeface="+mj-lt"/>
              <a:buAutoNum type="arabicPeriod"/>
            </a:pPr>
            <a:r>
              <a:rPr lang="en-US" sz="1000" dirty="0"/>
              <a:t>To eligible employees who cannot work or telework due to:</a:t>
            </a:r>
          </a:p>
          <a:p>
            <a:pPr lvl="1">
              <a:lnSpc>
                <a:spcPct val="150000"/>
              </a:lnSpc>
              <a:buFont typeface="+mj-lt"/>
              <a:buAutoNum type="arabicParenR"/>
            </a:pPr>
            <a:r>
              <a:rPr lang="en-US" sz="900" dirty="0"/>
              <a:t>Employee is subject to Federal, State or local quarantine or isolation related to COVID-19 </a:t>
            </a:r>
          </a:p>
          <a:p>
            <a:pPr lvl="1">
              <a:lnSpc>
                <a:spcPct val="150000"/>
              </a:lnSpc>
              <a:buFont typeface="+mj-lt"/>
              <a:buAutoNum type="arabicParenR"/>
            </a:pPr>
            <a:r>
              <a:rPr lang="en-US" sz="900" dirty="0"/>
              <a:t>Employee has been advised by healthcare provider to self-quarantine due to concerns related to COVID-19 </a:t>
            </a:r>
            <a:endParaRPr lang="en-US" sz="900" dirty="0">
              <a:ea typeface="Verdana"/>
              <a:cs typeface="Verdana"/>
            </a:endParaRPr>
          </a:p>
          <a:p>
            <a:pPr lvl="1">
              <a:lnSpc>
                <a:spcPct val="150000"/>
              </a:lnSpc>
              <a:buFont typeface="+mj-lt"/>
              <a:buAutoNum type="arabicParenR"/>
            </a:pPr>
            <a:r>
              <a:rPr lang="en-US" sz="900" dirty="0"/>
              <a:t>Employee is experiencing symptoms of coronavirus and seeking medical diagnosis </a:t>
            </a:r>
            <a:endParaRPr lang="en-US" sz="900" dirty="0">
              <a:ea typeface="Verdana"/>
              <a:cs typeface="Verdana"/>
            </a:endParaRPr>
          </a:p>
          <a:p>
            <a:pPr lvl="2">
              <a:lnSpc>
                <a:spcPct val="150000"/>
              </a:lnSpc>
              <a:buFont typeface="+mj-lt"/>
              <a:buAutoNum type="alphaLcParenR"/>
            </a:pPr>
            <a:r>
              <a:rPr lang="en-US" sz="900" i="1" dirty="0"/>
              <a:t>Items 1 – 3 are at regular rate, capped at $511/day or $5110/aggregate</a:t>
            </a:r>
            <a:endParaRPr lang="en-US" sz="900" dirty="0">
              <a:ea typeface="Verdana"/>
              <a:cs typeface="Verdana"/>
            </a:endParaRPr>
          </a:p>
          <a:p>
            <a:pPr lvl="1">
              <a:lnSpc>
                <a:spcPct val="150000"/>
              </a:lnSpc>
              <a:buFont typeface="+mj-lt"/>
              <a:buAutoNum type="arabicParenR"/>
            </a:pPr>
            <a:r>
              <a:rPr lang="en-US" sz="900" dirty="0"/>
              <a:t>To care for an individual who is in quarantine or isolation pursuant to Federal, State or local order related to COVID-19 or pursuant to advice of a healthcare provider due to concerns related to coronavirus </a:t>
            </a:r>
            <a:endParaRPr lang="en-US" sz="900" i="1" dirty="0">
              <a:ea typeface="Verdana"/>
              <a:cs typeface="Verdana"/>
            </a:endParaRPr>
          </a:p>
          <a:p>
            <a:pPr lvl="1">
              <a:lnSpc>
                <a:spcPct val="150000"/>
              </a:lnSpc>
              <a:buFont typeface="+mj-lt"/>
              <a:buAutoNum type="arabicParenR"/>
            </a:pPr>
            <a:r>
              <a:rPr lang="en-US" sz="900" dirty="0"/>
              <a:t>To care for employee’s child if child’s school or place of care has been closed, or the childcare provider is unavailable due to COVID-19 precautions</a:t>
            </a:r>
            <a:endParaRPr lang="en-US" sz="900" i="1" dirty="0">
              <a:ea typeface="Verdana"/>
              <a:cs typeface="Verdana"/>
            </a:endParaRPr>
          </a:p>
          <a:p>
            <a:pPr lvl="1">
              <a:lnSpc>
                <a:spcPct val="150000"/>
              </a:lnSpc>
              <a:buFont typeface="+mj-lt"/>
              <a:buAutoNum type="arabicParenR"/>
            </a:pPr>
            <a:r>
              <a:rPr lang="en-US" sz="900" dirty="0"/>
              <a:t>Employee is experiencing any other substantially similar condition specified by Secretary of Health Services in consultation with Secretary of Treasury and Secretary of Labor </a:t>
            </a:r>
            <a:endParaRPr lang="en-US" sz="900" i="1" dirty="0">
              <a:ea typeface="Verdana"/>
              <a:cs typeface="Verdana"/>
            </a:endParaRPr>
          </a:p>
          <a:p>
            <a:pPr lvl="2">
              <a:lnSpc>
                <a:spcPct val="150000"/>
              </a:lnSpc>
              <a:buFont typeface="+mj-lt"/>
              <a:buAutoNum type="alphaLcParenR"/>
            </a:pPr>
            <a:r>
              <a:rPr lang="en-US" sz="900" i="1" dirty="0"/>
              <a:t>Items 4 - 6 are at 2/3 of regular rate, capped at $200/day or $2000/aggregate</a:t>
            </a:r>
            <a:endParaRPr lang="en-US" sz="900" i="1" dirty="0">
              <a:ea typeface="Verdana"/>
              <a:cs typeface="Verdana"/>
            </a:endParaRPr>
          </a:p>
          <a:p>
            <a:pPr marL="0" indent="0">
              <a:lnSpc>
                <a:spcPct val="150000"/>
              </a:lnSpc>
              <a:buNone/>
            </a:pPr>
            <a:endParaRPr lang="en-US" sz="1200" dirty="0"/>
          </a:p>
        </p:txBody>
      </p:sp>
      <p:sp>
        <p:nvSpPr>
          <p:cNvPr id="5" name="Text Placeholder 4">
            <a:extLst>
              <a:ext uri="{FF2B5EF4-FFF2-40B4-BE49-F238E27FC236}">
                <a16:creationId xmlns:a16="http://schemas.microsoft.com/office/drawing/2014/main" id="{3DE84F68-EC09-46B6-8815-CD9DF9E76566}"/>
              </a:ext>
            </a:extLst>
          </p:cNvPr>
          <p:cNvSpPr>
            <a:spLocks noGrp="1"/>
          </p:cNvSpPr>
          <p:nvPr>
            <p:ph type="body" sz="half" idx="2"/>
          </p:nvPr>
        </p:nvSpPr>
        <p:spPr/>
        <p:txBody>
          <a:bodyPr/>
          <a:lstStyle/>
          <a:p>
            <a:r>
              <a:rPr lang="en-US" dirty="0">
                <a:solidFill>
                  <a:schemeClr val="tx1">
                    <a:lumMod val="75000"/>
                    <a:lumOff val="25000"/>
                  </a:schemeClr>
                </a:solidFill>
              </a:rPr>
              <a:t>Families First Coronavirus Response Act</a:t>
            </a:r>
          </a:p>
        </p:txBody>
      </p:sp>
      <p:sp>
        <p:nvSpPr>
          <p:cNvPr id="6" name="Rectangle 5">
            <a:extLst>
              <a:ext uri="{FF2B5EF4-FFF2-40B4-BE49-F238E27FC236}">
                <a16:creationId xmlns:a16="http://schemas.microsoft.com/office/drawing/2014/main" id="{A2B40127-FB39-41C6-B4E2-9CBD85DFA070}"/>
              </a:ext>
            </a:extLst>
          </p:cNvPr>
          <p:cNvSpPr/>
          <p:nvPr/>
        </p:nvSpPr>
        <p:spPr>
          <a:xfrm>
            <a:off x="190500" y="4666447"/>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29735269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667000" y="970860"/>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Emergency FMLA Expansion</a:t>
            </a:r>
          </a:p>
        </p:txBody>
      </p:sp>
      <p:sp>
        <p:nvSpPr>
          <p:cNvPr id="41" name="Content Placeholder 2">
            <a:extLst>
              <a:ext uri="{FF2B5EF4-FFF2-40B4-BE49-F238E27FC236}">
                <a16:creationId xmlns:a16="http://schemas.microsoft.com/office/drawing/2014/main" id="{080E5841-5A46-4709-90DB-B947C4F005C9}"/>
              </a:ext>
            </a:extLst>
          </p:cNvPr>
          <p:cNvSpPr txBox="1">
            <a:spLocks/>
          </p:cNvSpPr>
          <p:nvPr/>
        </p:nvSpPr>
        <p:spPr>
          <a:xfrm>
            <a:off x="545819" y="1283338"/>
            <a:ext cx="7943351" cy="3558992"/>
          </a:xfrm>
          <a:prstGeom prst="rect">
            <a:avLst/>
          </a:prstGeom>
        </p:spPr>
        <p:txBody>
          <a:bodyPr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mj-lt"/>
              <a:buAutoNum type="arabicPeriod"/>
            </a:pPr>
            <a:r>
              <a:rPr lang="en-US" sz="1000" dirty="0"/>
              <a:t>Up to 12 weeks (does not lengthen FMLA)</a:t>
            </a:r>
          </a:p>
          <a:p>
            <a:pPr>
              <a:lnSpc>
                <a:spcPct val="150000"/>
              </a:lnSpc>
              <a:buFont typeface="+mj-lt"/>
              <a:buAutoNum type="arabicPeriod"/>
            </a:pPr>
            <a:r>
              <a:rPr lang="en-US" sz="1000" dirty="0"/>
              <a:t>Effective 4/1/2020 through 12/31/2020</a:t>
            </a:r>
          </a:p>
          <a:p>
            <a:pPr>
              <a:lnSpc>
                <a:spcPct val="150000"/>
              </a:lnSpc>
              <a:buFont typeface="+mj-lt"/>
              <a:buAutoNum type="arabicPeriod"/>
            </a:pPr>
            <a:r>
              <a:rPr lang="en-US" sz="1000" dirty="0"/>
              <a:t>To eligible employees (worked 30 days) that cannot work or telework because the employee has to care for the employee’s minor (under 18) child whose school or place of care has been closed, or whose child care provider is unavailable due to an emergency declared by a Federal, State, or local authority regarding COVID-19. </a:t>
            </a:r>
          </a:p>
          <a:p>
            <a:pPr>
              <a:lnSpc>
                <a:spcPct val="150000"/>
              </a:lnSpc>
              <a:buFont typeface="+mj-lt"/>
              <a:buAutoNum type="arabicPeriod"/>
            </a:pPr>
            <a:r>
              <a:rPr lang="en-US" sz="1000" dirty="0"/>
              <a:t>First 10 days are unpaid, but employee may use any accrued leave.</a:t>
            </a:r>
          </a:p>
          <a:p>
            <a:pPr lvl="1">
              <a:lnSpc>
                <a:spcPct val="150000"/>
              </a:lnSpc>
              <a:buFont typeface="+mj-lt"/>
              <a:buAutoNum type="alphaUcPeriod"/>
            </a:pPr>
            <a:r>
              <a:rPr lang="en-US" sz="1000" dirty="0"/>
              <a:t>After first 10 days, remaining leave paid at no less than 2/3rds of employee’s regular rate (capped at $200 per day or $10,000 total)</a:t>
            </a:r>
            <a:endParaRPr lang="en-US" sz="1000" dirty="0">
              <a:ea typeface="Verdana"/>
              <a:cs typeface="Verdana"/>
            </a:endParaRPr>
          </a:p>
        </p:txBody>
      </p:sp>
      <p:sp>
        <p:nvSpPr>
          <p:cNvPr id="5" name="Text Placeholder 4">
            <a:extLst>
              <a:ext uri="{FF2B5EF4-FFF2-40B4-BE49-F238E27FC236}">
                <a16:creationId xmlns:a16="http://schemas.microsoft.com/office/drawing/2014/main" id="{3DE84F68-EC09-46B6-8815-CD9DF9E76566}"/>
              </a:ext>
            </a:extLst>
          </p:cNvPr>
          <p:cNvSpPr>
            <a:spLocks noGrp="1"/>
          </p:cNvSpPr>
          <p:nvPr>
            <p:ph type="body" sz="half" idx="2"/>
          </p:nvPr>
        </p:nvSpPr>
        <p:spPr/>
        <p:txBody>
          <a:bodyPr/>
          <a:lstStyle/>
          <a:p>
            <a:r>
              <a:rPr lang="en-US" dirty="0">
                <a:solidFill>
                  <a:schemeClr val="tx1">
                    <a:lumMod val="75000"/>
                    <a:lumOff val="25000"/>
                  </a:schemeClr>
                </a:solidFill>
              </a:rPr>
              <a:t>Families First Coronavirus Response Act</a:t>
            </a:r>
          </a:p>
        </p:txBody>
      </p:sp>
      <p:sp>
        <p:nvSpPr>
          <p:cNvPr id="6" name="Rectangle 5">
            <a:extLst>
              <a:ext uri="{FF2B5EF4-FFF2-40B4-BE49-F238E27FC236}">
                <a16:creationId xmlns:a16="http://schemas.microsoft.com/office/drawing/2014/main" id="{11790296-7DC0-42AC-A054-752BA3B3531B}"/>
              </a:ext>
            </a:extLst>
          </p:cNvPr>
          <p:cNvSpPr/>
          <p:nvPr/>
        </p:nvSpPr>
        <p:spPr>
          <a:xfrm>
            <a:off x="168088" y="4496757"/>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23040831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516124" y="970447"/>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Tax Credits</a:t>
            </a:r>
          </a:p>
        </p:txBody>
      </p:sp>
      <p:sp>
        <p:nvSpPr>
          <p:cNvPr id="5" name="Text Placeholder 4">
            <a:extLst>
              <a:ext uri="{FF2B5EF4-FFF2-40B4-BE49-F238E27FC236}">
                <a16:creationId xmlns:a16="http://schemas.microsoft.com/office/drawing/2014/main" id="{3DE84F68-EC09-46B6-8815-CD9DF9E76566}"/>
              </a:ext>
            </a:extLst>
          </p:cNvPr>
          <p:cNvSpPr>
            <a:spLocks noGrp="1"/>
          </p:cNvSpPr>
          <p:nvPr>
            <p:ph type="body" sz="half" idx="2"/>
          </p:nvPr>
        </p:nvSpPr>
        <p:spPr/>
        <p:txBody>
          <a:bodyPr/>
          <a:lstStyle/>
          <a:p>
            <a:r>
              <a:rPr lang="en-US" dirty="0">
                <a:solidFill>
                  <a:schemeClr val="tx1">
                    <a:lumMod val="75000"/>
                    <a:lumOff val="25000"/>
                  </a:schemeClr>
                </a:solidFill>
              </a:rPr>
              <a:t>Families First Coronavirus Response Act</a:t>
            </a:r>
          </a:p>
        </p:txBody>
      </p:sp>
      <p:sp>
        <p:nvSpPr>
          <p:cNvPr id="2" name="TextBox 1">
            <a:extLst>
              <a:ext uri="{FF2B5EF4-FFF2-40B4-BE49-F238E27FC236}">
                <a16:creationId xmlns:a16="http://schemas.microsoft.com/office/drawing/2014/main" id="{07AB1C7C-19B6-4614-A613-4FDAA56D9825}"/>
              </a:ext>
            </a:extLst>
          </p:cNvPr>
          <p:cNvSpPr txBox="1"/>
          <p:nvPr/>
        </p:nvSpPr>
        <p:spPr>
          <a:xfrm>
            <a:off x="544452" y="1451872"/>
            <a:ext cx="7810791" cy="1384995"/>
          </a:xfrm>
          <a:prstGeom prst="rect">
            <a:avLst/>
          </a:prstGeom>
          <a:noFill/>
        </p:spPr>
        <p:txBody>
          <a:bodyPr wrap="square" rtlCol="0">
            <a:spAutoFit/>
          </a:bodyPr>
          <a:lstStyle/>
          <a:p>
            <a:pPr marL="228600" indent="-228600">
              <a:buAutoNum type="arabicPeriod"/>
            </a:pPr>
            <a:r>
              <a:rPr lang="en-US" sz="1200" dirty="0"/>
              <a:t>Tax Credits</a:t>
            </a:r>
          </a:p>
          <a:p>
            <a:pPr marL="685800" lvl="1" indent="-228600">
              <a:buFont typeface="+mj-lt"/>
              <a:buAutoNum type="alphaUcPeriod"/>
            </a:pPr>
            <a:r>
              <a:rPr lang="en-US" sz="1200" dirty="0"/>
              <a:t>Emergency paid sick leave tax credits will be fully federally funded </a:t>
            </a:r>
          </a:p>
          <a:p>
            <a:pPr marL="1143000" lvl="2" indent="-228600">
              <a:buFont typeface="+mj-lt"/>
              <a:buAutoNum type="arabicParenR"/>
            </a:pPr>
            <a:r>
              <a:rPr lang="en-US" sz="1200" dirty="0"/>
              <a:t>Up to the maximums listed by reason</a:t>
            </a:r>
          </a:p>
          <a:p>
            <a:pPr marL="685800" lvl="1" indent="-228600">
              <a:buFont typeface="+mj-lt"/>
              <a:buAutoNum type="alphaUcPeriod"/>
            </a:pPr>
            <a:r>
              <a:rPr lang="en-US" sz="1200" dirty="0"/>
              <a:t>Quarterly payroll tax credit (will exclude the value of leave paid on 941)</a:t>
            </a:r>
          </a:p>
          <a:p>
            <a:pPr marL="685800" lvl="1" indent="-228600">
              <a:buFont typeface="+mj-lt"/>
              <a:buAutoNum type="alphaUcPeriod"/>
            </a:pPr>
            <a:r>
              <a:rPr lang="en-US" sz="1200" dirty="0"/>
              <a:t>Not available for employers receiving a credit for paid FMLA under Tax Cut and Jobs Act </a:t>
            </a:r>
          </a:p>
          <a:p>
            <a:pPr marL="685800" lvl="1" indent="-228600">
              <a:buAutoNum type="alphaUcPeriod"/>
            </a:pPr>
            <a:endParaRPr lang="en-US" sz="1200" dirty="0"/>
          </a:p>
          <a:p>
            <a:pPr marL="228600" indent="-228600">
              <a:buAutoNum type="arabicPeriod"/>
            </a:pPr>
            <a:endParaRPr lang="en-US" sz="1200" dirty="0"/>
          </a:p>
        </p:txBody>
      </p:sp>
      <p:pic>
        <p:nvPicPr>
          <p:cNvPr id="6" name="Picture 5">
            <a:extLst>
              <a:ext uri="{FF2B5EF4-FFF2-40B4-BE49-F238E27FC236}">
                <a16:creationId xmlns:a16="http://schemas.microsoft.com/office/drawing/2014/main" id="{A8542742-B1C2-421C-8DCE-56D9821E47FF}"/>
              </a:ext>
            </a:extLst>
          </p:cNvPr>
          <p:cNvPicPr>
            <a:picLocks noChangeAspect="1"/>
          </p:cNvPicPr>
          <p:nvPr/>
        </p:nvPicPr>
        <p:blipFill>
          <a:blip r:embed="rId3"/>
          <a:stretch>
            <a:fillRect/>
          </a:stretch>
        </p:blipFill>
        <p:spPr>
          <a:xfrm>
            <a:off x="1409990" y="2765587"/>
            <a:ext cx="6438464" cy="1494093"/>
          </a:xfrm>
          <a:prstGeom prst="rect">
            <a:avLst/>
          </a:prstGeom>
        </p:spPr>
      </p:pic>
      <p:sp>
        <p:nvSpPr>
          <p:cNvPr id="7" name="Rectangle 6">
            <a:extLst>
              <a:ext uri="{FF2B5EF4-FFF2-40B4-BE49-F238E27FC236}">
                <a16:creationId xmlns:a16="http://schemas.microsoft.com/office/drawing/2014/main" id="{9F5B1438-B7DA-4507-90FB-671F5BD20E0D}"/>
              </a:ext>
            </a:extLst>
          </p:cNvPr>
          <p:cNvSpPr/>
          <p:nvPr/>
        </p:nvSpPr>
        <p:spPr>
          <a:xfrm>
            <a:off x="168088" y="4496757"/>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39403993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lock&#10;&#10;Description automatically generated">
            <a:extLst>
              <a:ext uri="{FF2B5EF4-FFF2-40B4-BE49-F238E27FC236}">
                <a16:creationId xmlns:a16="http://schemas.microsoft.com/office/drawing/2014/main" id="{441BF5F1-C6FD-4B28-A5AB-C7CF34B1053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516124" y="970447"/>
            <a:ext cx="3962400" cy="3864864"/>
          </a:xfrm>
          <a:prstGeom prst="rect">
            <a:avLst/>
          </a:prstGeom>
        </p:spPr>
      </p:pic>
      <p:sp>
        <p:nvSpPr>
          <p:cNvPr id="3" name="Title 2"/>
          <p:cNvSpPr>
            <a:spLocks noGrp="1"/>
          </p:cNvSpPr>
          <p:nvPr>
            <p:ph type="title"/>
          </p:nvPr>
        </p:nvSpPr>
        <p:spPr>
          <a:xfrm>
            <a:off x="313143" y="182262"/>
            <a:ext cx="8368363" cy="495383"/>
          </a:xfrm>
        </p:spPr>
        <p:txBody>
          <a:bodyPr/>
          <a:lstStyle/>
          <a:p>
            <a:r>
              <a:rPr lang="en-US" dirty="0">
                <a:solidFill>
                  <a:schemeClr val="accent1"/>
                </a:solidFill>
              </a:rPr>
              <a:t>Guidance on FFCRA Details</a:t>
            </a:r>
          </a:p>
        </p:txBody>
      </p:sp>
      <p:sp>
        <p:nvSpPr>
          <p:cNvPr id="2" name="TextBox 1">
            <a:extLst>
              <a:ext uri="{FF2B5EF4-FFF2-40B4-BE49-F238E27FC236}">
                <a16:creationId xmlns:a16="http://schemas.microsoft.com/office/drawing/2014/main" id="{07AB1C7C-19B6-4614-A613-4FDAA56D9825}"/>
              </a:ext>
            </a:extLst>
          </p:cNvPr>
          <p:cNvSpPr txBox="1"/>
          <p:nvPr/>
        </p:nvSpPr>
        <p:spPr>
          <a:xfrm>
            <a:off x="591928" y="995082"/>
            <a:ext cx="7810791" cy="3785652"/>
          </a:xfrm>
          <a:prstGeom prst="rect">
            <a:avLst/>
          </a:prstGeom>
          <a:noFill/>
        </p:spPr>
        <p:txBody>
          <a:bodyPr wrap="square" rtlCol="0">
            <a:spAutoFit/>
          </a:bodyPr>
          <a:lstStyle/>
          <a:p>
            <a:pPr marL="228600" indent="-228600">
              <a:buAutoNum type="arabicPeriod"/>
            </a:pPr>
            <a:r>
              <a:rPr lang="en-US" sz="1200" dirty="0"/>
              <a:t>Under 500 Employees</a:t>
            </a:r>
          </a:p>
          <a:p>
            <a:pPr marL="800100" lvl="1" indent="-342900">
              <a:buFont typeface="+mj-lt"/>
              <a:buAutoNum type="alphaUcPeriod"/>
            </a:pPr>
            <a:r>
              <a:rPr lang="en-US" sz="1200" dirty="0"/>
              <a:t>You have fewer than 500 employees if, at the time your employee’s leave is to be taken, you employ </a:t>
            </a:r>
            <a:r>
              <a:rPr lang="en-US" sz="1200" dirty="0">
                <a:solidFill>
                  <a:srgbClr val="FF0000"/>
                </a:solidFill>
              </a:rPr>
              <a:t>fewer than 500 </a:t>
            </a:r>
            <a:r>
              <a:rPr lang="en-US" sz="1200" dirty="0">
                <a:solidFill>
                  <a:srgbClr val="FF0000"/>
                </a:solidFill>
                <a:highlight>
                  <a:srgbClr val="FFFF00"/>
                </a:highlight>
              </a:rPr>
              <a:t>full-time</a:t>
            </a:r>
            <a:r>
              <a:rPr lang="en-US" sz="1200" u="sng" dirty="0">
                <a:solidFill>
                  <a:srgbClr val="FF0000"/>
                </a:solidFill>
              </a:rPr>
              <a:t> </a:t>
            </a:r>
            <a:r>
              <a:rPr lang="en-US" sz="1200" dirty="0">
                <a:solidFill>
                  <a:srgbClr val="FF0000"/>
                </a:solidFill>
              </a:rPr>
              <a:t>and </a:t>
            </a:r>
            <a:r>
              <a:rPr lang="en-US" sz="1200" dirty="0">
                <a:solidFill>
                  <a:srgbClr val="FF0000"/>
                </a:solidFill>
                <a:highlight>
                  <a:srgbClr val="FFFF00"/>
                </a:highlight>
              </a:rPr>
              <a:t>part-time</a:t>
            </a:r>
            <a:r>
              <a:rPr lang="en-US" sz="1200" dirty="0">
                <a:solidFill>
                  <a:srgbClr val="FF0000"/>
                </a:solidFill>
              </a:rPr>
              <a:t> employees </a:t>
            </a:r>
            <a:r>
              <a:rPr lang="en-US" sz="1200" dirty="0"/>
              <a:t>within the United States, which includes any State of the United States, the District of Columbia, or any Territory or possession of the United States. In making this determination, </a:t>
            </a:r>
            <a:r>
              <a:rPr lang="en-US" sz="1200" dirty="0">
                <a:solidFill>
                  <a:srgbClr val="FF0000"/>
                </a:solidFill>
              </a:rPr>
              <a:t>you should include employees </a:t>
            </a:r>
            <a:r>
              <a:rPr lang="en-US" sz="1200" dirty="0">
                <a:solidFill>
                  <a:srgbClr val="FF0000"/>
                </a:solidFill>
                <a:highlight>
                  <a:srgbClr val="FFFF00"/>
                </a:highlight>
              </a:rPr>
              <a:t>on leave; temporary employees</a:t>
            </a:r>
            <a:r>
              <a:rPr lang="en-US" sz="1200" dirty="0">
                <a:solidFill>
                  <a:srgbClr val="FF0000"/>
                </a:solidFill>
              </a:rPr>
              <a:t> who are </a:t>
            </a:r>
            <a:r>
              <a:rPr lang="en-US" sz="1200" dirty="0">
                <a:solidFill>
                  <a:srgbClr val="FF0000"/>
                </a:solidFill>
                <a:highlight>
                  <a:srgbClr val="FFFF00"/>
                </a:highlight>
              </a:rPr>
              <a:t>jointly employed</a:t>
            </a:r>
            <a:r>
              <a:rPr lang="en-US" sz="1200" dirty="0">
                <a:solidFill>
                  <a:srgbClr val="FF0000"/>
                </a:solidFill>
              </a:rPr>
              <a:t> by you and another employer (regardless of whether the </a:t>
            </a:r>
            <a:r>
              <a:rPr lang="en-US" sz="1200" u="sng" dirty="0">
                <a:solidFill>
                  <a:srgbClr val="FF0000"/>
                </a:solidFill>
                <a:hlinkClick r:id="rId3">
                  <a:extLst>
                    <a:ext uri="{A12FA001-AC4F-418D-AE19-62706E023703}">
                      <ahyp:hlinkClr xmlns:ahyp="http://schemas.microsoft.com/office/drawing/2018/hyperlinkcolor" val="tx"/>
                    </a:ext>
                  </a:extLst>
                </a:hlinkClick>
              </a:rPr>
              <a:t>jointly-employed employees</a:t>
            </a:r>
            <a:r>
              <a:rPr lang="en-US" sz="1200" dirty="0">
                <a:solidFill>
                  <a:srgbClr val="FF0000"/>
                </a:solidFill>
              </a:rPr>
              <a:t> are maintained on only your or another employer’s payroll); and </a:t>
            </a:r>
            <a:r>
              <a:rPr lang="en-US" sz="1200" dirty="0">
                <a:solidFill>
                  <a:srgbClr val="FF0000"/>
                </a:solidFill>
                <a:highlight>
                  <a:srgbClr val="FFFF00"/>
                </a:highlight>
              </a:rPr>
              <a:t>day laborers </a:t>
            </a:r>
            <a:r>
              <a:rPr lang="en-US" sz="1200" dirty="0">
                <a:solidFill>
                  <a:srgbClr val="FF0000"/>
                </a:solidFill>
              </a:rPr>
              <a:t>supplied by a </a:t>
            </a:r>
            <a:r>
              <a:rPr lang="en-US" sz="1200" dirty="0">
                <a:solidFill>
                  <a:srgbClr val="FF0000"/>
                </a:solidFill>
                <a:highlight>
                  <a:srgbClr val="FFFF00"/>
                </a:highlight>
              </a:rPr>
              <a:t>temporary agency </a:t>
            </a:r>
            <a:r>
              <a:rPr lang="en-US" sz="1200" dirty="0">
                <a:solidFill>
                  <a:srgbClr val="FF0000"/>
                </a:solidFill>
              </a:rPr>
              <a:t>(regardless of whether you are the temporary agency or the client firm if there is a continuing employment relationship)</a:t>
            </a:r>
            <a:r>
              <a:rPr lang="en-US" sz="1200" dirty="0"/>
              <a:t>. Workers who are independent contractors under the Fair Labor Standards Act (FLSA), rather than </a:t>
            </a:r>
            <a:r>
              <a:rPr lang="en-US" sz="1200" u="sng" dirty="0">
                <a:hlinkClick r:id="rId4">
                  <a:extLst>
                    <a:ext uri="{A12FA001-AC4F-418D-AE19-62706E023703}">
                      <ahyp:hlinkClr xmlns:ahyp="http://schemas.microsoft.com/office/drawing/2018/hyperlinkcolor" val="tx"/>
                    </a:ext>
                  </a:extLst>
                </a:hlinkClick>
              </a:rPr>
              <a:t>employees</a:t>
            </a:r>
            <a:r>
              <a:rPr lang="en-US" sz="1200" dirty="0"/>
              <a:t>, are not considered employees for purposes of the 500-employee threshold.</a:t>
            </a:r>
          </a:p>
          <a:p>
            <a:pPr lvl="1"/>
            <a:endParaRPr lang="en-US" sz="1200" dirty="0"/>
          </a:p>
          <a:p>
            <a:pPr marL="228600" indent="-228600">
              <a:buAutoNum type="arabicPeriod"/>
            </a:pPr>
            <a:r>
              <a:rPr lang="en-US" sz="1200" dirty="0"/>
              <a:t>30-day rule for FMLA Expansion</a:t>
            </a:r>
          </a:p>
          <a:p>
            <a:pPr marL="800100" lvl="1" indent="-342900">
              <a:buFont typeface="+mj-lt"/>
              <a:buAutoNum type="alphaUcPeriod"/>
            </a:pPr>
            <a:r>
              <a:rPr lang="en-US" sz="1200" dirty="0"/>
              <a:t>Employee had been on payroll (in any capacity) for the 30 calendar days immediately prior to the day your leave would begin. </a:t>
            </a:r>
          </a:p>
          <a:p>
            <a:pPr marL="1257300" lvl="2" indent="-342900">
              <a:buFont typeface="+mj-lt"/>
              <a:buAutoNum type="arabicParenR"/>
            </a:pPr>
            <a:r>
              <a:rPr lang="en-US" sz="1200" dirty="0"/>
              <a:t>For example, if you want to take leave on April 1, 2020, you would need to have been on your employer’s payroll as of March 2, 2020.</a:t>
            </a:r>
          </a:p>
          <a:p>
            <a:pPr marL="228600" indent="-228600">
              <a:buAutoNum type="arabicPeriod"/>
            </a:pPr>
            <a:endParaRPr lang="en-US" sz="1200" dirty="0"/>
          </a:p>
          <a:p>
            <a:pPr marL="228600" indent="-228600">
              <a:buAutoNum type="arabicPeriod"/>
            </a:pPr>
            <a:endParaRPr lang="en-US" sz="1200" dirty="0"/>
          </a:p>
        </p:txBody>
      </p:sp>
      <p:sp>
        <p:nvSpPr>
          <p:cNvPr id="8" name="Rectangle 7">
            <a:extLst>
              <a:ext uri="{FF2B5EF4-FFF2-40B4-BE49-F238E27FC236}">
                <a16:creationId xmlns:a16="http://schemas.microsoft.com/office/drawing/2014/main" id="{61CBC6D7-F996-44DD-A9A7-F9286E5EF7F2}"/>
              </a:ext>
            </a:extLst>
          </p:cNvPr>
          <p:cNvSpPr/>
          <p:nvPr/>
        </p:nvSpPr>
        <p:spPr>
          <a:xfrm>
            <a:off x="168088" y="4496757"/>
            <a:ext cx="8915400" cy="338554"/>
          </a:xfrm>
          <a:prstGeom prst="rect">
            <a:avLst/>
          </a:prstGeom>
        </p:spPr>
        <p:txBody>
          <a:bodyPr wrap="square">
            <a:spAutoFit/>
          </a:bodyPr>
          <a:lstStyle/>
          <a:p>
            <a:pPr algn="ctr"/>
            <a:r>
              <a:rPr lang="en-US" sz="800" i="1" dirty="0">
                <a:solidFill>
                  <a:schemeClr val="bg2">
                    <a:lumMod val="65000"/>
                  </a:schemeClr>
                </a:solidFill>
              </a:rPr>
              <a:t>The content in this presentation is only as accurate as the source materials pulled from prior to the date the presentation was given. No distribution of the material is permitted without expressed written consent by USEBSG. This material is not intended to provide specific legal, tax, or other professional advice.</a:t>
            </a:r>
          </a:p>
        </p:txBody>
      </p:sp>
    </p:spTree>
    <p:extLst>
      <p:ext uri="{BB962C8B-B14F-4D97-AF65-F5344CB8AC3E}">
        <p14:creationId xmlns:p14="http://schemas.microsoft.com/office/powerpoint/2010/main" val="1572216254"/>
      </p:ext>
    </p:extLst>
  </p:cSld>
  <p:clrMapOvr>
    <a:masterClrMapping/>
  </p:clrMapOvr>
  <p:transition spd="slow">
    <p:push dir="u"/>
  </p:transition>
</p:sld>
</file>

<file path=ppt/theme/theme1.xml><?xml version="1.0" encoding="utf-8"?>
<a:theme xmlns:a="http://schemas.openxmlformats.org/drawingml/2006/main" name="Default Theme">
  <a:themeElements>
    <a:clrScheme name="Theme 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NHCR Mai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8CFA79D2651049B591444BF1889000" ma:contentTypeVersion="14" ma:contentTypeDescription="Create a new document." ma:contentTypeScope="" ma:versionID="439253b921c1b90e8d10f7015da34d42">
  <xsd:schema xmlns:xsd="http://www.w3.org/2001/XMLSchema" xmlns:xs="http://www.w3.org/2001/XMLSchema" xmlns:p="http://schemas.microsoft.com/office/2006/metadata/properties" xmlns:ns1="http://schemas.microsoft.com/sharepoint/v3" xmlns:ns2="f7b8eb7a-f578-486c-8ef3-4a8c7c0289d8" xmlns:ns3="a4f82881-9daa-4843-9187-6164adadb3b8" targetNamespace="http://schemas.microsoft.com/office/2006/metadata/properties" ma:root="true" ma:fieldsID="e0e2b8d78a57b43e06aec646af9e9b7b" ns1:_="" ns2:_="" ns3:_="">
    <xsd:import namespace="http://schemas.microsoft.com/sharepoint/v3"/>
    <xsd:import namespace="f7b8eb7a-f578-486c-8ef3-4a8c7c0289d8"/>
    <xsd:import namespace="a4f82881-9daa-4843-9187-6164adadb3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b8eb7a-f578-486c-8ef3-4a8c7c028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f82881-9daa-4843-9187-6164adadb3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FCA675C-FF51-4C1A-AE64-59DA157A5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b8eb7a-f578-486c-8ef3-4a8c7c0289d8"/>
    <ds:schemaRef ds:uri="a4f82881-9daa-4843-9187-6164adadb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941C06-22EC-46B4-897F-F5D77B1310E5}">
  <ds:schemaRefs>
    <ds:schemaRef ds:uri="http://schemas.microsoft.com/sharepoint/v3/contenttype/forms"/>
  </ds:schemaRefs>
</ds:datastoreItem>
</file>

<file path=customXml/itemProps3.xml><?xml version="1.0" encoding="utf-8"?>
<ds:datastoreItem xmlns:ds="http://schemas.openxmlformats.org/officeDocument/2006/customXml" ds:itemID="{06A3973C-2D2E-4EF9-90D3-D0FEE328BE90}">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1424</TotalTime>
  <Words>2328</Words>
  <Application>Microsoft Office PowerPoint</Application>
  <PresentationFormat>On-screen Show (16:9)</PresentationFormat>
  <Paragraphs>192</Paragraphs>
  <Slides>21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Verdana</vt:lpstr>
      <vt:lpstr>Wingdings</vt:lpstr>
      <vt:lpstr>Default Theme</vt:lpstr>
      <vt:lpstr>PowerPoint Presentation</vt:lpstr>
      <vt:lpstr>PowerPoint Presentation</vt:lpstr>
      <vt:lpstr>PowerPoint Presentation</vt:lpstr>
      <vt:lpstr>PowerPoint Presentation</vt:lpstr>
      <vt:lpstr>COVID-19 Legislation</vt:lpstr>
      <vt:lpstr>Emergency Paid Sick Leave</vt:lpstr>
      <vt:lpstr>Emergency FMLA Expansion</vt:lpstr>
      <vt:lpstr>Tax Credits</vt:lpstr>
      <vt:lpstr>Guidance on FFCRA Details</vt:lpstr>
      <vt:lpstr>Guidance on FFCRA Details</vt:lpstr>
      <vt:lpstr>Guidance on FFCRA Details</vt:lpstr>
      <vt:lpstr>PowerPoint Presentation</vt:lpstr>
      <vt:lpstr>PowerPoint Presentation</vt:lpstr>
      <vt:lpstr>EPSL &amp; EFMLA</vt:lpstr>
      <vt:lpstr>PowerPoint Presentation</vt:lpstr>
      <vt:lpstr>Reopening</vt:lpstr>
      <vt:lpstr>Reopening</vt:lpstr>
      <vt:lpstr>PowerPoint Presentation</vt:lpstr>
      <vt:lpstr>Rehiring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Surra</dc:creator>
  <cp:lastModifiedBy>Paul Miller</cp:lastModifiedBy>
  <cp:revision>13</cp:revision>
  <dcterms:created xsi:type="dcterms:W3CDTF">2020-05-08T16:57:10Z</dcterms:created>
  <dcterms:modified xsi:type="dcterms:W3CDTF">2020-05-12T17:36:05Z</dcterms:modified>
</cp:coreProperties>
</file>